
<file path=[Content_Types].xml><?xml version="1.0" encoding="utf-8"?>
<Types xmlns="http://schemas.openxmlformats.org/package/2006/content-types">
  <Default Extension="jpeg" ContentType="image/jpeg"/>
  <Default Extension="png" ContentType="image/png"/>
  <Default Extension="bmp" ContentType="image/bmp"/>
  <Default Extension="gif" ContentType="image/gif"/>
  <Default Extension="tiff" ContentType="image/tiff"/>
  <Default Extension="wmf" ContentType="image/wmf"/>
  <Default Extension="emf" ContentType="image/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	<Relationship Id="rId3" Type="http://schemas.openxmlformats.org/package/2006/relationships/metadata/core-properties" Target="docProps/core.xml"/>
	<Relationship Id="rId2" Type="http://schemas.openxmlformats.org/package/2006/relationships/metadata/thumbnail" Target="docProps/thumbnail.jpeg"/>
	<Relationship Id="rId1" Type="http://schemas.openxmlformats.org/officeDocument/2006/relationships/officeDocument" Target="ppt/presentation.xml"/>
	<Relationship Id="rId4" Type="http://schemas.openxmlformats.org/officeDocument/2006/relationships/extended-properties" Target="docProps/app.xml"/>
</Relationships>
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tableStyles" Target="tableStyles.xml"/>
	<Relationship Id="rId3" Type="http://schemas.openxmlformats.org/officeDocument/2006/relationships/theme" Target="theme/theme1.xml"/>
	<Relationship Id="rId4" Type="http://schemas.openxmlformats.org/officeDocument/2006/relationships/viewProps" Target="viewProps.xml"/>
	<Relationship Id="rId5" Type="http://schemas.openxmlformats.org/officeDocument/2006/relationships/presProps" Target="presProps.xml"/>
	<Relationship Id="rId6" Type="http://schemas.openxmlformats.org/officeDocument/2006/relationships/slide" Target="slides/slide1.xml"/>
</Relationships>
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Page-1" id="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roup272"/>
          <p:cNvGrpSpPr/>
          <p:nvPr/>
        </p:nvGrpSpPr>
        <p:grpSpPr>
          <a:xfrm>
            <a:off x="916400" y="411188"/>
            <a:ext cx="7311199" cy="6035625"/>
            <a:chOff x="916400" y="411188"/>
            <a:chExt cx="7311199" cy="6035625"/>
          </a:xfrm>
        </p:grpSpPr>
        <p:sp>
          <p:nvSpPr>
            <p:cNvPr id="268" name=""/>
            <p:cNvSpPr/>
            <p:nvPr/>
          </p:nvSpPr>
          <p:spPr>
            <a:xfrm>
              <a:off x="2436400" y="1106049"/>
              <a:ext cx="1770800" cy="3632800"/>
            </a:xfrm>
            <a:custGeom>
              <a:avLst/>
              <a:gdLst/>
              <a:ahLst/>
              <a:cxnLst/>
              <a:pathLst>
                <a:path w="1770800" h="3632800">
                  <a:moveTo>
                    <a:pt x="0" y="0"/>
                  </a:moveTo>
                  <a:lnTo>
                    <a:pt x="1770800" y="0"/>
                  </a:lnTo>
                  <a:lnTo>
                    <a:pt x="1770800" y="3632800"/>
                  </a:lnTo>
                  <a:lnTo>
                    <a:pt x="0" y="3632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8D8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46" name=""/>
            <p:cNvSpPr/>
            <p:nvPr/>
          </p:nvSpPr>
          <p:spPr>
            <a:xfrm>
              <a:off x="950060" y="418787"/>
              <a:ext cx="925026" cy="5550174"/>
            </a:xfrm>
            <a:custGeom>
              <a:avLst/>
              <a:gdLst/>
              <a:ahLst/>
              <a:cxnLst/>
              <a:pathLst>
                <a:path w="925026" h="5550174">
                  <a:moveTo>
                    <a:pt x="0" y="0"/>
                  </a:moveTo>
                  <a:lnTo>
                    <a:pt x="925026" y="0"/>
                  </a:lnTo>
                  <a:lnTo>
                    <a:pt x="925026" y="5550174"/>
                  </a:lnTo>
                  <a:lnTo>
                    <a:pt x="0" y="55501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7600" cap="flat">
              <a:solidFill>
                <a:srgbClr val="000000"/>
              </a:solidFill>
              <a:bevel/>
            </a:ln>
          </p:spPr>
        </p:sp>
        <p:grpSp>
          <p:nvGrpSpPr>
            <p:cNvPr id="115" name="Relay coil"/>
            <p:cNvGrpSpPr/>
            <p:nvPr/>
          </p:nvGrpSpPr>
          <p:grpSpPr>
            <a:xfrm>
              <a:off x="2734797" y="4214449"/>
              <a:ext cx="1181808" cy="462446"/>
              <a:chOff x="2734797" y="4214449"/>
              <a:chExt cx="1181808" cy="462446"/>
            </a:xfrm>
          </p:grpSpPr>
          <p:sp>
            <p:nvSpPr>
              <p:cNvPr id="116" name=""/>
              <p:cNvSpPr/>
              <p:nvPr/>
            </p:nvSpPr>
            <p:spPr>
              <a:xfrm>
                <a:off x="3089984" y="4214449"/>
                <a:ext cx="471430" cy="462446"/>
              </a:xfrm>
              <a:custGeom>
                <a:avLst/>
                <a:gdLst/>
                <a:ahLst/>
                <a:cxnLst/>
                <a:pathLst>
                  <a:path w="471430" h="462446">
                    <a:moveTo>
                      <a:pt x="0" y="231222"/>
                    </a:moveTo>
                    <a:cubicBezTo>
                      <a:pt x="0" y="103522"/>
                      <a:pt x="105534" y="0"/>
                      <a:pt x="235716" y="0"/>
                    </a:cubicBezTo>
                    <a:cubicBezTo>
                      <a:pt x="365897" y="0"/>
                      <a:pt x="471430" y="103522"/>
                      <a:pt x="471430" y="231222"/>
                    </a:cubicBezTo>
                    <a:cubicBezTo>
                      <a:pt x="471430" y="358923"/>
                      <a:pt x="365897" y="462446"/>
                      <a:pt x="235716" y="462446"/>
                    </a:cubicBezTo>
                    <a:cubicBezTo>
                      <a:pt x="105534" y="462446"/>
                      <a:pt x="0" y="358923"/>
                      <a:pt x="0" y="231222"/>
                    </a:cubicBezTo>
                    <a:close/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  <p:sp>
            <p:nvSpPr>
              <p:cNvPr id="117" name=""/>
              <p:cNvSpPr/>
              <p:nvPr/>
            </p:nvSpPr>
            <p:spPr>
              <a:xfrm>
                <a:off x="3561414" y="4445671"/>
                <a:ext cx="355187" cy="3167"/>
              </a:xfrm>
              <a:custGeom>
                <a:avLst/>
                <a:gdLst/>
                <a:ahLst/>
                <a:cxnLst/>
                <a:pathLst>
                  <a:path w="355187" h="3167" fill="none">
                    <a:moveTo>
                      <a:pt x="0" y="0"/>
                    </a:moveTo>
                    <a:lnTo>
                      <a:pt x="355187" y="0"/>
                    </a:lnTo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  <p:sp>
            <p:nvSpPr>
              <p:cNvPr id="118" name=""/>
              <p:cNvSpPr/>
              <p:nvPr/>
            </p:nvSpPr>
            <p:spPr>
              <a:xfrm>
                <a:off x="2734797" y="4452006"/>
                <a:ext cx="351958" cy="3167"/>
              </a:xfrm>
              <a:custGeom>
                <a:avLst/>
                <a:gdLst/>
                <a:ahLst/>
                <a:cxnLst/>
                <a:pathLst>
                  <a:path w="351958" h="3167" fill="none">
                    <a:moveTo>
                      <a:pt x="0" y="0"/>
                    </a:moveTo>
                    <a:lnTo>
                      <a:pt x="351958" y="0"/>
                    </a:lnTo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</p:grpSp>
        <p:grpSp>
          <p:nvGrpSpPr>
            <p:cNvPr id="125" name="SPDT"/>
            <p:cNvGrpSpPr/>
            <p:nvPr/>
          </p:nvGrpSpPr>
          <p:grpSpPr>
            <a:xfrm rot="-10800000">
              <a:off x="2601714" y="2486696"/>
              <a:ext cx="1367111" cy="791487"/>
              <a:chOff x="2601714" y="2486696"/>
              <a:chExt cx="1367111" cy="791487"/>
            </a:xfrm>
          </p:grpSpPr>
          <p:sp>
            <p:nvSpPr>
              <p:cNvPr id="126" name=""/>
              <p:cNvSpPr/>
              <p:nvPr/>
            </p:nvSpPr>
            <p:spPr>
              <a:xfrm>
                <a:off x="2601714" y="2882439"/>
                <a:ext cx="1367111" cy="395743"/>
              </a:xfrm>
              <a:custGeom>
                <a:avLst/>
                <a:gdLst/>
                <a:ahLst/>
                <a:cxnLst/>
                <a:pathLst>
                  <a:path w="1367111" h="395743" fill="none">
                    <a:moveTo>
                      <a:pt x="0" y="0"/>
                    </a:moveTo>
                    <a:lnTo>
                      <a:pt x="1367111" y="395743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29" name=""/>
              <p:cNvSpPr/>
              <p:nvPr/>
            </p:nvSpPr>
            <p:spPr>
              <a:xfrm>
                <a:off x="3885588" y="2401893"/>
                <a:ext cx="166475" cy="169605"/>
              </a:xfrm>
              <a:custGeom>
                <a:avLst/>
                <a:gdLst/>
                <a:ahLst/>
                <a:cxnLst/>
                <a:pathLst>
                  <a:path w="166475" h="169605">
                    <a:moveTo>
                      <a:pt x="0" y="84802"/>
                    </a:moveTo>
                    <a:cubicBezTo>
                      <a:pt x="0" y="37967"/>
                      <a:pt x="37267" y="0"/>
                      <a:pt x="83237" y="0"/>
                    </a:cubicBezTo>
                    <a:cubicBezTo>
                      <a:pt x="129208" y="0"/>
                      <a:pt x="166475" y="37967"/>
                      <a:pt x="166475" y="84802"/>
                    </a:cubicBezTo>
                    <a:cubicBezTo>
                      <a:pt x="166475" y="131637"/>
                      <a:pt x="129208" y="169605"/>
                      <a:pt x="83237" y="169605"/>
                    </a:cubicBezTo>
                    <a:cubicBezTo>
                      <a:pt x="37267" y="169605"/>
                      <a:pt x="0" y="131637"/>
                      <a:pt x="0" y="848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30" name=""/>
              <p:cNvSpPr/>
              <p:nvPr/>
            </p:nvSpPr>
            <p:spPr>
              <a:xfrm>
                <a:off x="3885588" y="3193380"/>
                <a:ext cx="166475" cy="169605"/>
              </a:xfrm>
              <a:custGeom>
                <a:avLst/>
                <a:gdLst/>
                <a:ahLst/>
                <a:cxnLst/>
                <a:pathLst>
                  <a:path w="166475" h="169605">
                    <a:moveTo>
                      <a:pt x="0" y="84802"/>
                    </a:moveTo>
                    <a:cubicBezTo>
                      <a:pt x="0" y="37967"/>
                      <a:pt x="37267" y="0"/>
                      <a:pt x="83237" y="0"/>
                    </a:cubicBezTo>
                    <a:cubicBezTo>
                      <a:pt x="129208" y="0"/>
                      <a:pt x="166475" y="37967"/>
                      <a:pt x="166475" y="84802"/>
                    </a:cubicBezTo>
                    <a:cubicBezTo>
                      <a:pt x="166475" y="131637"/>
                      <a:pt x="129208" y="169605"/>
                      <a:pt x="83237" y="169605"/>
                    </a:cubicBezTo>
                    <a:cubicBezTo>
                      <a:pt x="37267" y="169605"/>
                      <a:pt x="0" y="131637"/>
                      <a:pt x="0" y="848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31" name=""/>
              <p:cNvSpPr/>
              <p:nvPr/>
            </p:nvSpPr>
            <p:spPr>
              <a:xfrm>
                <a:off x="2518477" y="2797637"/>
                <a:ext cx="166475" cy="169605"/>
              </a:xfrm>
              <a:custGeom>
                <a:avLst/>
                <a:gdLst/>
                <a:ahLst/>
                <a:cxnLst/>
                <a:pathLst>
                  <a:path w="166475" h="169605">
                    <a:moveTo>
                      <a:pt x="0" y="84802"/>
                    </a:moveTo>
                    <a:cubicBezTo>
                      <a:pt x="0" y="37967"/>
                      <a:pt x="37267" y="0"/>
                      <a:pt x="83237" y="0"/>
                    </a:cubicBezTo>
                    <a:cubicBezTo>
                      <a:pt x="129208" y="0"/>
                      <a:pt x="166475" y="37967"/>
                      <a:pt x="166475" y="84802"/>
                    </a:cubicBezTo>
                    <a:cubicBezTo>
                      <a:pt x="166475" y="131637"/>
                      <a:pt x="129208" y="169605"/>
                      <a:pt x="83237" y="169605"/>
                    </a:cubicBezTo>
                    <a:cubicBezTo>
                      <a:pt x="37267" y="169605"/>
                      <a:pt x="0" y="131637"/>
                      <a:pt x="0" y="848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</p:grpSp>
        <p:grpSp>
          <p:nvGrpSpPr>
            <p:cNvPr id="133" name="SPDT"/>
            <p:cNvGrpSpPr/>
            <p:nvPr/>
          </p:nvGrpSpPr>
          <p:grpSpPr>
            <a:xfrm rot="-10800000">
              <a:off x="2648047" y="1258049"/>
              <a:ext cx="1354578" cy="784229"/>
              <a:chOff x="2648047" y="1258049"/>
              <a:chExt cx="1354578" cy="784229"/>
            </a:xfrm>
          </p:grpSpPr>
          <p:sp>
            <p:nvSpPr>
              <p:cNvPr id="134" name=""/>
              <p:cNvSpPr/>
              <p:nvPr/>
            </p:nvSpPr>
            <p:spPr>
              <a:xfrm>
                <a:off x="2648047" y="1650162"/>
                <a:ext cx="1354578" cy="392114"/>
              </a:xfrm>
              <a:custGeom>
                <a:avLst/>
                <a:gdLst/>
                <a:ahLst/>
                <a:cxnLst/>
                <a:pathLst>
                  <a:path w="1354578" h="392114" fill="none">
                    <a:moveTo>
                      <a:pt x="0" y="0"/>
                    </a:moveTo>
                    <a:lnTo>
                      <a:pt x="1354578" y="392114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37" name=""/>
              <p:cNvSpPr/>
              <p:nvPr/>
            </p:nvSpPr>
            <p:spPr>
              <a:xfrm>
                <a:off x="3920151" y="1174024"/>
                <a:ext cx="164948" cy="168049"/>
              </a:xfrm>
              <a:custGeom>
                <a:avLst/>
                <a:gdLst/>
                <a:ahLst/>
                <a:cxnLst/>
                <a:pathLst>
                  <a:path w="164948" h="168049">
                    <a:moveTo>
                      <a:pt x="0" y="84025"/>
                    </a:moveTo>
                    <a:cubicBezTo>
                      <a:pt x="0" y="37619"/>
                      <a:pt x="36925" y="0"/>
                      <a:pt x="82474" y="0"/>
                    </a:cubicBezTo>
                    <a:cubicBezTo>
                      <a:pt x="128023" y="0"/>
                      <a:pt x="164948" y="37619"/>
                      <a:pt x="164948" y="84025"/>
                    </a:cubicBezTo>
                    <a:cubicBezTo>
                      <a:pt x="164948" y="130430"/>
                      <a:pt x="128023" y="168049"/>
                      <a:pt x="82474" y="168049"/>
                    </a:cubicBezTo>
                    <a:cubicBezTo>
                      <a:pt x="36925" y="168049"/>
                      <a:pt x="0" y="130430"/>
                      <a:pt x="0" y="840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38" name=""/>
              <p:cNvSpPr/>
              <p:nvPr/>
            </p:nvSpPr>
            <p:spPr>
              <a:xfrm>
                <a:off x="3920151" y="1958253"/>
                <a:ext cx="164948" cy="168049"/>
              </a:xfrm>
              <a:custGeom>
                <a:avLst/>
                <a:gdLst/>
                <a:ahLst/>
                <a:cxnLst/>
                <a:pathLst>
                  <a:path w="164948" h="168049">
                    <a:moveTo>
                      <a:pt x="0" y="84025"/>
                    </a:moveTo>
                    <a:cubicBezTo>
                      <a:pt x="0" y="37619"/>
                      <a:pt x="36925" y="0"/>
                      <a:pt x="82474" y="0"/>
                    </a:cubicBezTo>
                    <a:cubicBezTo>
                      <a:pt x="128023" y="0"/>
                      <a:pt x="164948" y="37619"/>
                      <a:pt x="164948" y="84025"/>
                    </a:cubicBezTo>
                    <a:cubicBezTo>
                      <a:pt x="164948" y="130430"/>
                      <a:pt x="128023" y="168049"/>
                      <a:pt x="82474" y="168049"/>
                    </a:cubicBezTo>
                    <a:cubicBezTo>
                      <a:pt x="36925" y="168049"/>
                      <a:pt x="0" y="130430"/>
                      <a:pt x="0" y="840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139" name=""/>
              <p:cNvSpPr/>
              <p:nvPr/>
            </p:nvSpPr>
            <p:spPr>
              <a:xfrm>
                <a:off x="2565573" y="1566137"/>
                <a:ext cx="164948" cy="168049"/>
              </a:xfrm>
              <a:custGeom>
                <a:avLst/>
                <a:gdLst/>
                <a:ahLst/>
                <a:cxnLst/>
                <a:pathLst>
                  <a:path w="164948" h="168049">
                    <a:moveTo>
                      <a:pt x="0" y="84025"/>
                    </a:moveTo>
                    <a:cubicBezTo>
                      <a:pt x="0" y="37619"/>
                      <a:pt x="36925" y="0"/>
                      <a:pt x="82474" y="0"/>
                    </a:cubicBezTo>
                    <a:cubicBezTo>
                      <a:pt x="128023" y="0"/>
                      <a:pt x="164948" y="37619"/>
                      <a:pt x="164948" y="84025"/>
                    </a:cubicBezTo>
                    <a:cubicBezTo>
                      <a:pt x="164948" y="130430"/>
                      <a:pt x="128023" y="168049"/>
                      <a:pt x="82474" y="168049"/>
                    </a:cubicBezTo>
                    <a:cubicBezTo>
                      <a:pt x="36925" y="168049"/>
                      <a:pt x="0" y="130430"/>
                      <a:pt x="0" y="84025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</p:grpSp>
        <p:sp>
          <p:nvSpPr>
            <p:cNvPr id="144" name="Test point"/>
            <p:cNvSpPr/>
            <p:nvPr/>
          </p:nvSpPr>
          <p:spPr>
            <a:xfrm rot="5400000">
              <a:off x="2608214" y="2090850"/>
              <a:ext cx="1428800" cy="74796"/>
            </a:xfrm>
            <a:custGeom>
              <a:avLst/>
              <a:gdLst>
                <a:gd name="connsiteX0" fmla="*/ 1428800 w 1428800"/>
                <a:gd name="connsiteY0" fmla="*/ 37398 h 74796"/>
              </a:gdLst>
              <a:ahLst/>
              <a:cxnLst>
                <a:cxn ang="0">
                  <a:pos x="connsiteX0" y="connsiteY0"/>
                </a:cxn>
              </a:cxnLst>
              <a:pathLst>
                <a:path w="1428800" h="74796" fill="none">
                  <a:moveTo>
                    <a:pt x="74796" y="37398"/>
                  </a:moveTo>
                  <a:lnTo>
                    <a:pt x="1428800" y="37398"/>
                  </a:lnTo>
                </a:path>
                <a:path w="1428800" h="74796">
                  <a:moveTo>
                    <a:pt x="74796" y="37398"/>
                  </a:moveTo>
                  <a:cubicBezTo>
                    <a:pt x="74796" y="16744"/>
                    <a:pt x="58053" y="0"/>
                    <a:pt x="37398" y="0"/>
                  </a:cubicBezTo>
                  <a:cubicBezTo>
                    <a:pt x="16744" y="0"/>
                    <a:pt x="0" y="16744"/>
                    <a:pt x="0" y="37398"/>
                  </a:cubicBezTo>
                  <a:cubicBezTo>
                    <a:pt x="0" y="58053"/>
                    <a:pt x="16744" y="74796"/>
                    <a:pt x="37398" y="74796"/>
                  </a:cubicBezTo>
                  <a:cubicBezTo>
                    <a:pt x="58053" y="74796"/>
                    <a:pt x="74796" y="58053"/>
                    <a:pt x="74796" y="37398"/>
                  </a:cubicBezTo>
                </a:path>
              </a:pathLst>
            </a:custGeom>
            <a:solidFill>
              <a:srgbClr val="000000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145" name="Test point"/>
            <p:cNvSpPr/>
            <p:nvPr/>
          </p:nvSpPr>
          <p:spPr>
            <a:xfrm rot="5400000">
              <a:off x="2547414" y="3401850"/>
              <a:ext cx="1558000" cy="74796"/>
            </a:xfrm>
            <a:custGeom>
              <a:avLst/>
              <a:gdLst>
                <a:gd name="connsiteX0" fmla="*/ 1558000 w 1558000"/>
                <a:gd name="connsiteY0" fmla="*/ 37398 h 74796"/>
                <a:gd name="rtl" fmla="*/ 468807 w 1558000"/>
                <a:gd name="rtt" fmla="*/ -102389 h 74796"/>
                <a:gd name="rtr" fmla="*/ 1320007 w 1558000"/>
                <a:gd name="rtb" fmla="*/ 49611 h 74796"/>
              </a:gdLst>
              <a:ahLst/>
              <a:cxnLst>
                <a:cxn ang="0">
                  <a:pos x="connsiteX0" y="connsiteY0"/>
                </a:cxn>
              </a:cxnLst>
              <a:rect l="rtl" t="rtt" r="rtr" b="rtb"/>
              <a:pathLst>
                <a:path w="1558000" h="74796" fill="none">
                  <a:moveTo>
                    <a:pt x="74796" y="37398"/>
                  </a:moveTo>
                  <a:lnTo>
                    <a:pt x="1558000" y="37398"/>
                  </a:lnTo>
                </a:path>
                <a:path w="1558000" h="74796">
                  <a:moveTo>
                    <a:pt x="74796" y="37398"/>
                  </a:moveTo>
                  <a:cubicBezTo>
                    <a:pt x="74796" y="16744"/>
                    <a:pt x="58053" y="0"/>
                    <a:pt x="37398" y="0"/>
                  </a:cubicBezTo>
                  <a:cubicBezTo>
                    <a:pt x="16744" y="0"/>
                    <a:pt x="0" y="16744"/>
                    <a:pt x="0" y="37398"/>
                  </a:cubicBezTo>
                  <a:cubicBezTo>
                    <a:pt x="0" y="58053"/>
                    <a:pt x="16744" y="74796"/>
                    <a:pt x="37398" y="74796"/>
                  </a:cubicBezTo>
                  <a:cubicBezTo>
                    <a:pt x="58053" y="74796"/>
                    <a:pt x="74796" y="58053"/>
                    <a:pt x="74796" y="37398"/>
                  </a:cubicBezTo>
                </a:path>
              </a:pathLst>
            </a:custGeom>
            <a:solidFill>
              <a:srgbClr val="000000"/>
            </a:solidFill>
            <a:ln w="7600" cap="flat">
              <a:solidFill>
                <a:srgbClr val="000000"/>
              </a:solidFill>
              <a:bevel/>
            </a:ln>
          </p:spPr>
          <p:txBody>
            <a:bodyPr wrap="square" lIns="36000" tIns="18000" rIns="36000" bIns="18000" rtlCol="0" anchor="ctr" rot="-5400000"/>
            <a:lstStyle/>
            <a:p>
              <a:pPr algn="ctr"/>
              <a:r>
                <a:rPr sz="1368">
                  <a:solidFill>
                    <a:srgbClr val="000000"/>
                  </a:solidFill>
                  <a:latin typeface="Arial Black"/>
                </a:rPr>
                <a:t>Relay 1</a:t>
              </a:r>
            </a:p>
            <a:p>
              <a:pPr algn="ctr"/>
            </a:p>
          </p:txBody>
        </p:sp>
        <p:sp>
          <p:nvSpPr>
            <p:cNvPr id="147" name="Terminal"/>
            <p:cNvSpPr/>
            <p:nvPr/>
          </p:nvSpPr>
          <p:spPr>
            <a:xfrm>
              <a:off x="2704399" y="4445670"/>
              <a:ext cx="60800" cy="60800"/>
            </a:xfrm>
            <a:custGeom>
              <a:avLst/>
              <a:gdLst>
                <a:gd name="connsiteX0" fmla="*/ 30400 w 60800"/>
                <a:gd name="connsiteY0" fmla="*/ 30400 h 60800"/>
                <a:gd name="connsiteX1" fmla="*/ 0 w 60800"/>
                <a:gd name="connsiteY1" fmla="*/ 30400 h 60800"/>
                <a:gd name="connsiteX2" fmla="*/ 30400 w 60800"/>
                <a:gd name="connsiteY2" fmla="*/ 0 h 60800"/>
                <a:gd name="connsiteX3" fmla="*/ 60800 w 60800"/>
                <a:gd name="connsiteY3" fmla="*/ 30400 h 60800"/>
                <a:gd name="connsiteX4" fmla="*/ 30400 w 60800"/>
                <a:gd name="connsiteY4" fmla="*/ 60800 h 6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pathLst>
                <a:path w="60800" h="60800">
                  <a:moveTo>
                    <a:pt x="0" y="30400"/>
                  </a:moveTo>
                  <a:cubicBezTo>
                    <a:pt x="0" y="13611"/>
                    <a:pt x="13611" y="0"/>
                    <a:pt x="30400" y="0"/>
                  </a:cubicBezTo>
                  <a:cubicBezTo>
                    <a:pt x="47189" y="0"/>
                    <a:pt x="60800" y="13611"/>
                    <a:pt x="60800" y="30400"/>
                  </a:cubicBezTo>
                  <a:cubicBezTo>
                    <a:pt x="60800" y="47189"/>
                    <a:pt x="47189" y="60800"/>
                    <a:pt x="30400" y="60800"/>
                  </a:cubicBezTo>
                  <a:cubicBezTo>
                    <a:pt x="13611" y="60800"/>
                    <a:pt x="0" y="47189"/>
                    <a:pt x="0" y="30400"/>
                  </a:cubicBezTo>
                  <a:close/>
                </a:path>
              </a:pathLst>
            </a:custGeom>
            <a:solidFill>
              <a:srgbClr val="FFFFFF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148" name="Terminal"/>
            <p:cNvSpPr/>
            <p:nvPr/>
          </p:nvSpPr>
          <p:spPr>
            <a:xfrm>
              <a:off x="3886207" y="4415270"/>
              <a:ext cx="60800" cy="60800"/>
            </a:xfrm>
            <a:custGeom>
              <a:avLst/>
              <a:gdLst>
                <a:gd name="connsiteX0" fmla="*/ 30400 w 60800"/>
                <a:gd name="connsiteY0" fmla="*/ 30400 h 60800"/>
                <a:gd name="connsiteX1" fmla="*/ 0 w 60800"/>
                <a:gd name="connsiteY1" fmla="*/ 30400 h 60800"/>
                <a:gd name="connsiteX2" fmla="*/ 30400 w 60800"/>
                <a:gd name="connsiteY2" fmla="*/ 0 h 60800"/>
                <a:gd name="connsiteX3" fmla="*/ 60800 w 60800"/>
                <a:gd name="connsiteY3" fmla="*/ 30400 h 60800"/>
                <a:gd name="connsiteX4" fmla="*/ 30400 w 60800"/>
                <a:gd name="connsiteY4" fmla="*/ 60800 h 6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pathLst>
                <a:path w="60800" h="60800">
                  <a:moveTo>
                    <a:pt x="0" y="30400"/>
                  </a:moveTo>
                  <a:cubicBezTo>
                    <a:pt x="0" y="13611"/>
                    <a:pt x="13611" y="0"/>
                    <a:pt x="30400" y="0"/>
                  </a:cubicBezTo>
                  <a:cubicBezTo>
                    <a:pt x="47189" y="0"/>
                    <a:pt x="60800" y="13611"/>
                    <a:pt x="60800" y="30400"/>
                  </a:cubicBezTo>
                  <a:cubicBezTo>
                    <a:pt x="60800" y="47189"/>
                    <a:pt x="47189" y="60800"/>
                    <a:pt x="30400" y="60800"/>
                  </a:cubicBezTo>
                  <a:cubicBezTo>
                    <a:pt x="13611" y="60800"/>
                    <a:pt x="0" y="47189"/>
                    <a:pt x="0" y="30400"/>
                  </a:cubicBezTo>
                  <a:close/>
                </a:path>
              </a:pathLst>
            </a:custGeom>
            <a:solidFill>
              <a:srgbClr val="FFFFFF"/>
            </a:solidFill>
            <a:ln w="7600" cap="flat">
              <a:solidFill>
                <a:srgbClr val="000000"/>
              </a:solidFill>
              <a:bevel/>
            </a:ln>
          </p:spPr>
        </p:sp>
        <p:grpSp>
          <p:nvGrpSpPr>
            <p:cNvPr id="187" name="Relay"/>
            <p:cNvGrpSpPr/>
            <p:nvPr/>
          </p:nvGrpSpPr>
          <p:grpSpPr>
            <a:xfrm rot="-5400000">
              <a:off x="3971090" y="2318230"/>
              <a:ext cx="3357847" cy="1526293"/>
              <a:chOff x="3971090" y="2318230"/>
              <a:chExt cx="3357847" cy="1526293"/>
            </a:xfrm>
          </p:grpSpPr>
          <p:sp>
            <p:nvSpPr>
              <p:cNvPr id="189" name=""/>
              <p:cNvSpPr/>
              <p:nvPr/>
            </p:nvSpPr>
            <p:spPr>
              <a:xfrm>
                <a:off x="3971090" y="2318230"/>
                <a:ext cx="3357847" cy="1526293"/>
              </a:xfrm>
              <a:custGeom>
                <a:avLst/>
                <a:gdLst/>
                <a:ahLst/>
                <a:cxnLst/>
                <a:pathLst>
                  <a:path w="3357847" h="1526293">
                    <a:moveTo>
                      <a:pt x="0" y="0"/>
                    </a:moveTo>
                    <a:lnTo>
                      <a:pt x="3357847" y="0"/>
                    </a:lnTo>
                    <a:lnTo>
                      <a:pt x="3357847" y="1526293"/>
                    </a:lnTo>
                    <a:lnTo>
                      <a:pt x="0" y="152629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8D8D8"/>
              </a:solidFill>
              <a:ln w="7600" cap="flat">
                <a:solidFill>
                  <a:srgbClr val="0D0D0D"/>
                </a:solidFill>
                <a:bevel/>
              </a:ln>
            </p:spPr>
          </p:sp>
        </p:grpSp>
        <p:grpSp>
          <p:nvGrpSpPr>
            <p:cNvPr id="200" name="Relay coil"/>
            <p:cNvGrpSpPr/>
            <p:nvPr/>
          </p:nvGrpSpPr>
          <p:grpSpPr>
            <a:xfrm>
              <a:off x="5132399" y="4214441"/>
              <a:ext cx="1181808" cy="462446"/>
              <a:chOff x="5132399" y="4214441"/>
              <a:chExt cx="1181808" cy="462446"/>
            </a:xfrm>
          </p:grpSpPr>
          <p:sp>
            <p:nvSpPr>
              <p:cNvPr id="201" name=""/>
              <p:cNvSpPr/>
              <p:nvPr/>
            </p:nvSpPr>
            <p:spPr>
              <a:xfrm>
                <a:off x="5487586" y="4214441"/>
                <a:ext cx="471430" cy="462446"/>
              </a:xfrm>
              <a:custGeom>
                <a:avLst/>
                <a:gdLst/>
                <a:ahLst/>
                <a:cxnLst/>
                <a:pathLst>
                  <a:path w="471430" h="462446">
                    <a:moveTo>
                      <a:pt x="0" y="231222"/>
                    </a:moveTo>
                    <a:cubicBezTo>
                      <a:pt x="0" y="103522"/>
                      <a:pt x="105534" y="0"/>
                      <a:pt x="235716" y="0"/>
                    </a:cubicBezTo>
                    <a:cubicBezTo>
                      <a:pt x="365897" y="0"/>
                      <a:pt x="471430" y="103522"/>
                      <a:pt x="471430" y="231222"/>
                    </a:cubicBezTo>
                    <a:cubicBezTo>
                      <a:pt x="471430" y="358923"/>
                      <a:pt x="365897" y="462446"/>
                      <a:pt x="235716" y="462446"/>
                    </a:cubicBezTo>
                    <a:cubicBezTo>
                      <a:pt x="105534" y="462446"/>
                      <a:pt x="0" y="358923"/>
                      <a:pt x="0" y="231222"/>
                    </a:cubicBezTo>
                    <a:close/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  <p:sp>
            <p:nvSpPr>
              <p:cNvPr id="202" name=""/>
              <p:cNvSpPr/>
              <p:nvPr/>
            </p:nvSpPr>
            <p:spPr>
              <a:xfrm>
                <a:off x="5959016" y="4445664"/>
                <a:ext cx="355187" cy="3167"/>
              </a:xfrm>
              <a:custGeom>
                <a:avLst/>
                <a:gdLst/>
                <a:ahLst/>
                <a:cxnLst/>
                <a:pathLst>
                  <a:path w="355187" h="3167" fill="none">
                    <a:moveTo>
                      <a:pt x="0" y="0"/>
                    </a:moveTo>
                    <a:lnTo>
                      <a:pt x="355187" y="0"/>
                    </a:lnTo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  <p:sp>
            <p:nvSpPr>
              <p:cNvPr id="203" name=""/>
              <p:cNvSpPr/>
              <p:nvPr/>
            </p:nvSpPr>
            <p:spPr>
              <a:xfrm>
                <a:off x="5132399" y="4451998"/>
                <a:ext cx="351958" cy="3167"/>
              </a:xfrm>
              <a:custGeom>
                <a:avLst/>
                <a:gdLst/>
                <a:ahLst/>
                <a:cxnLst/>
                <a:pathLst>
                  <a:path w="351958" h="3167" fill="none">
                    <a:moveTo>
                      <a:pt x="0" y="0"/>
                    </a:moveTo>
                    <a:lnTo>
                      <a:pt x="351958" y="0"/>
                    </a:lnTo>
                  </a:path>
                </a:pathLst>
              </a:custGeom>
              <a:solidFill>
                <a:srgbClr val="C1D2E8"/>
              </a:solidFill>
              <a:ln w="7600" cap="flat">
                <a:solidFill>
                  <a:srgbClr val="0D0D0D"/>
                </a:solidFill>
                <a:bevel/>
              </a:ln>
            </p:spPr>
          </p:sp>
        </p:grpSp>
        <p:grpSp>
          <p:nvGrpSpPr>
            <p:cNvPr id="212" name="SPDT"/>
            <p:cNvGrpSpPr/>
            <p:nvPr/>
          </p:nvGrpSpPr>
          <p:grpSpPr>
            <a:xfrm rot="-10800000">
              <a:off x="5084804" y="1798962"/>
              <a:ext cx="1130128" cy="654282"/>
              <a:chOff x="5084804" y="1798962"/>
              <a:chExt cx="1130128" cy="654282"/>
            </a:xfrm>
          </p:grpSpPr>
          <p:sp>
            <p:nvSpPr>
              <p:cNvPr id="213" name=""/>
              <p:cNvSpPr/>
              <p:nvPr/>
            </p:nvSpPr>
            <p:spPr>
              <a:xfrm>
                <a:off x="5084804" y="2126103"/>
                <a:ext cx="1130128" cy="327140"/>
              </a:xfrm>
              <a:custGeom>
                <a:avLst/>
                <a:gdLst/>
                <a:ahLst/>
                <a:cxnLst/>
                <a:pathLst>
                  <a:path w="1130128" h="327140" fill="none">
                    <a:moveTo>
                      <a:pt x="0" y="0"/>
                    </a:moveTo>
                    <a:lnTo>
                      <a:pt x="1130128" y="32714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216" name=""/>
              <p:cNvSpPr/>
              <p:nvPr/>
            </p:nvSpPr>
            <p:spPr>
              <a:xfrm>
                <a:off x="6146124" y="1728861"/>
                <a:ext cx="137616" cy="140203"/>
              </a:xfrm>
              <a:custGeom>
                <a:avLst/>
                <a:gdLst/>
                <a:ahLst/>
                <a:cxnLst/>
                <a:pathLst>
                  <a:path w="137616" h="140203">
                    <a:moveTo>
                      <a:pt x="0" y="70102"/>
                    </a:moveTo>
                    <a:cubicBezTo>
                      <a:pt x="0" y="31386"/>
                      <a:pt x="30807" y="0"/>
                      <a:pt x="68808" y="0"/>
                    </a:cubicBezTo>
                    <a:cubicBezTo>
                      <a:pt x="106810" y="0"/>
                      <a:pt x="137616" y="31386"/>
                      <a:pt x="137616" y="70102"/>
                    </a:cubicBezTo>
                    <a:cubicBezTo>
                      <a:pt x="137616" y="108818"/>
                      <a:pt x="106810" y="140203"/>
                      <a:pt x="68808" y="140203"/>
                    </a:cubicBezTo>
                    <a:cubicBezTo>
                      <a:pt x="30807" y="140203"/>
                      <a:pt x="0" y="108818"/>
                      <a:pt x="0" y="701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217" name=""/>
              <p:cNvSpPr/>
              <p:nvPr/>
            </p:nvSpPr>
            <p:spPr>
              <a:xfrm>
                <a:off x="6146124" y="2383142"/>
                <a:ext cx="137616" cy="140203"/>
              </a:xfrm>
              <a:custGeom>
                <a:avLst/>
                <a:gdLst/>
                <a:ahLst/>
                <a:cxnLst/>
                <a:pathLst>
                  <a:path w="137616" h="140203">
                    <a:moveTo>
                      <a:pt x="0" y="70102"/>
                    </a:moveTo>
                    <a:cubicBezTo>
                      <a:pt x="0" y="31386"/>
                      <a:pt x="30807" y="0"/>
                      <a:pt x="68808" y="0"/>
                    </a:cubicBezTo>
                    <a:cubicBezTo>
                      <a:pt x="106810" y="0"/>
                      <a:pt x="137616" y="31386"/>
                      <a:pt x="137616" y="70102"/>
                    </a:cubicBezTo>
                    <a:cubicBezTo>
                      <a:pt x="137616" y="108818"/>
                      <a:pt x="106810" y="140203"/>
                      <a:pt x="68808" y="140203"/>
                    </a:cubicBezTo>
                    <a:cubicBezTo>
                      <a:pt x="30807" y="140203"/>
                      <a:pt x="0" y="108818"/>
                      <a:pt x="0" y="701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  <p:sp>
            <p:nvSpPr>
              <p:cNvPr id="218" name=""/>
              <p:cNvSpPr/>
              <p:nvPr/>
            </p:nvSpPr>
            <p:spPr>
              <a:xfrm>
                <a:off x="5015996" y="2056001"/>
                <a:ext cx="137616" cy="140203"/>
              </a:xfrm>
              <a:custGeom>
                <a:avLst/>
                <a:gdLst/>
                <a:ahLst/>
                <a:cxnLst/>
                <a:pathLst>
                  <a:path w="137616" h="140203">
                    <a:moveTo>
                      <a:pt x="0" y="70102"/>
                    </a:moveTo>
                    <a:cubicBezTo>
                      <a:pt x="0" y="31386"/>
                      <a:pt x="30807" y="0"/>
                      <a:pt x="68808" y="0"/>
                    </a:cubicBezTo>
                    <a:cubicBezTo>
                      <a:pt x="106810" y="0"/>
                      <a:pt x="137616" y="31386"/>
                      <a:pt x="137616" y="70102"/>
                    </a:cubicBezTo>
                    <a:cubicBezTo>
                      <a:pt x="137616" y="108818"/>
                      <a:pt x="106810" y="140203"/>
                      <a:pt x="68808" y="140203"/>
                    </a:cubicBezTo>
                    <a:cubicBezTo>
                      <a:pt x="30807" y="140203"/>
                      <a:pt x="0" y="108818"/>
                      <a:pt x="0" y="70102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000000"/>
                </a:solidFill>
                <a:bevel/>
              </a:ln>
            </p:spPr>
          </p:sp>
        </p:grpSp>
        <p:sp>
          <p:nvSpPr>
            <p:cNvPr id="222" name="Terminal"/>
            <p:cNvSpPr/>
            <p:nvPr/>
          </p:nvSpPr>
          <p:spPr>
            <a:xfrm>
              <a:off x="5102002" y="4445662"/>
              <a:ext cx="60800" cy="60800"/>
            </a:xfrm>
            <a:custGeom>
              <a:avLst/>
              <a:gdLst>
                <a:gd name="connsiteX0" fmla="*/ 30400 w 60800"/>
                <a:gd name="connsiteY0" fmla="*/ 30400 h 60800"/>
                <a:gd name="connsiteX1" fmla="*/ 0 w 60800"/>
                <a:gd name="connsiteY1" fmla="*/ 30400 h 60800"/>
                <a:gd name="connsiteX2" fmla="*/ 30400 w 60800"/>
                <a:gd name="connsiteY2" fmla="*/ 0 h 60800"/>
                <a:gd name="connsiteX3" fmla="*/ 60800 w 60800"/>
                <a:gd name="connsiteY3" fmla="*/ 30400 h 60800"/>
                <a:gd name="connsiteX4" fmla="*/ 30400 w 60800"/>
                <a:gd name="connsiteY4" fmla="*/ 60800 h 6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pathLst>
                <a:path w="60800" h="60800">
                  <a:moveTo>
                    <a:pt x="0" y="30400"/>
                  </a:moveTo>
                  <a:cubicBezTo>
                    <a:pt x="0" y="13611"/>
                    <a:pt x="13611" y="0"/>
                    <a:pt x="30400" y="0"/>
                  </a:cubicBezTo>
                  <a:cubicBezTo>
                    <a:pt x="47189" y="0"/>
                    <a:pt x="60800" y="13611"/>
                    <a:pt x="60800" y="30400"/>
                  </a:cubicBezTo>
                  <a:cubicBezTo>
                    <a:pt x="60800" y="47189"/>
                    <a:pt x="47189" y="60800"/>
                    <a:pt x="30400" y="60800"/>
                  </a:cubicBezTo>
                  <a:cubicBezTo>
                    <a:pt x="13611" y="60800"/>
                    <a:pt x="0" y="47189"/>
                    <a:pt x="0" y="30400"/>
                  </a:cubicBezTo>
                  <a:close/>
                </a:path>
              </a:pathLst>
            </a:custGeom>
            <a:solidFill>
              <a:srgbClr val="FFFFFF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23" name="Terminal"/>
            <p:cNvSpPr/>
            <p:nvPr/>
          </p:nvSpPr>
          <p:spPr>
            <a:xfrm>
              <a:off x="6283809" y="4415262"/>
              <a:ext cx="60800" cy="60800"/>
            </a:xfrm>
            <a:custGeom>
              <a:avLst/>
              <a:gdLst>
                <a:gd name="connsiteX0" fmla="*/ 30400 w 60800"/>
                <a:gd name="connsiteY0" fmla="*/ 30400 h 60800"/>
                <a:gd name="connsiteX1" fmla="*/ 0 w 60800"/>
                <a:gd name="connsiteY1" fmla="*/ 30400 h 60800"/>
                <a:gd name="connsiteX2" fmla="*/ 30400 w 60800"/>
                <a:gd name="connsiteY2" fmla="*/ 0 h 60800"/>
                <a:gd name="connsiteX3" fmla="*/ 60800 w 60800"/>
                <a:gd name="connsiteY3" fmla="*/ 30400 h 60800"/>
                <a:gd name="connsiteX4" fmla="*/ 30400 w 60800"/>
                <a:gd name="connsiteY4" fmla="*/ 60800 h 6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pathLst>
                <a:path w="60800" h="60800">
                  <a:moveTo>
                    <a:pt x="0" y="30400"/>
                  </a:moveTo>
                  <a:cubicBezTo>
                    <a:pt x="0" y="13611"/>
                    <a:pt x="13611" y="0"/>
                    <a:pt x="30400" y="0"/>
                  </a:cubicBezTo>
                  <a:cubicBezTo>
                    <a:pt x="47189" y="0"/>
                    <a:pt x="60800" y="13611"/>
                    <a:pt x="60800" y="30400"/>
                  </a:cubicBezTo>
                  <a:cubicBezTo>
                    <a:pt x="60800" y="47189"/>
                    <a:pt x="47189" y="60800"/>
                    <a:pt x="30400" y="60800"/>
                  </a:cubicBezTo>
                  <a:cubicBezTo>
                    <a:pt x="13611" y="60800"/>
                    <a:pt x="0" y="47189"/>
                    <a:pt x="0" y="30400"/>
                  </a:cubicBezTo>
                  <a:close/>
                </a:path>
              </a:pathLst>
            </a:custGeom>
            <a:solidFill>
              <a:srgbClr val="FFFFFF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24" name="Wire"/>
            <p:cNvSpPr/>
            <p:nvPr/>
          </p:nvSpPr>
          <p:spPr>
            <a:xfrm>
              <a:off x="2734799" y="4506470"/>
              <a:ext cx="816719" cy="507500"/>
            </a:xfrm>
            <a:custGeom>
              <a:avLst/>
              <a:gdLst/>
              <a:ahLst/>
              <a:cxnLst/>
              <a:pathLst>
                <a:path w="816719" h="507500" fill="none">
                  <a:moveTo>
                    <a:pt x="0" y="0"/>
                  </a:moveTo>
                  <a:lnTo>
                    <a:pt x="0" y="507500"/>
                  </a:lnTo>
                  <a:lnTo>
                    <a:pt x="-816719" y="507500"/>
                  </a:lnTo>
                </a:path>
              </a:pathLst>
            </a:custGeom>
            <a:noFill/>
            <a:ln w="30400" cap="flat">
              <a:solidFill>
                <a:srgbClr val="C80F12"/>
              </a:solidFill>
              <a:bevel/>
            </a:ln>
          </p:spPr>
        </p:sp>
        <p:sp>
          <p:nvSpPr>
            <p:cNvPr id="225" name="Wire"/>
            <p:cNvSpPr/>
            <p:nvPr/>
          </p:nvSpPr>
          <p:spPr>
            <a:xfrm>
              <a:off x="3916607" y="4476070"/>
              <a:ext cx="2003086" cy="1253822"/>
            </a:xfrm>
            <a:custGeom>
              <a:avLst/>
              <a:gdLst/>
              <a:ahLst/>
              <a:cxnLst/>
              <a:pathLst>
                <a:path w="2003086" h="1253822" fill="none">
                  <a:moveTo>
                    <a:pt x="0" y="0"/>
                  </a:moveTo>
                  <a:lnTo>
                    <a:pt x="0" y="1253822"/>
                  </a:lnTo>
                  <a:lnTo>
                    <a:pt x="-2003086" y="1253822"/>
                  </a:lnTo>
                </a:path>
              </a:pathLst>
            </a:custGeom>
            <a:noFill/>
            <a:ln w="30400" cap="flat">
              <a:solidFill>
                <a:srgbClr val="999999"/>
              </a:solidFill>
              <a:bevel/>
            </a:ln>
          </p:spPr>
        </p:sp>
        <p:sp>
          <p:nvSpPr>
            <p:cNvPr id="226" name="Wire"/>
            <p:cNvSpPr/>
            <p:nvPr/>
          </p:nvSpPr>
          <p:spPr>
            <a:xfrm>
              <a:off x="5132401" y="4506462"/>
              <a:ext cx="3218881" cy="863186"/>
            </a:xfrm>
            <a:custGeom>
              <a:avLst/>
              <a:gdLst/>
              <a:ahLst/>
              <a:cxnLst/>
              <a:pathLst>
                <a:path w="3218881" h="863186" fill="none">
                  <a:moveTo>
                    <a:pt x="0" y="0"/>
                  </a:moveTo>
                  <a:lnTo>
                    <a:pt x="0" y="863186"/>
                  </a:lnTo>
                  <a:lnTo>
                    <a:pt x="-3218881" y="863186"/>
                  </a:lnTo>
                </a:path>
              </a:pathLst>
            </a:custGeom>
            <a:noFill/>
            <a:ln w="30400" cap="flat">
              <a:solidFill>
                <a:srgbClr val="C80F12"/>
              </a:solidFill>
              <a:bevel/>
            </a:ln>
          </p:spPr>
        </p:sp>
        <p:sp>
          <p:nvSpPr>
            <p:cNvPr id="227" name="Wire"/>
            <p:cNvSpPr/>
            <p:nvPr/>
          </p:nvSpPr>
          <p:spPr>
            <a:xfrm>
              <a:off x="6314208" y="4476062"/>
              <a:ext cx="2397602" cy="1258386"/>
            </a:xfrm>
            <a:custGeom>
              <a:avLst/>
              <a:gdLst/>
              <a:ahLst/>
              <a:cxnLst/>
              <a:pathLst>
                <a:path w="2397602" h="1258386" fill="none">
                  <a:moveTo>
                    <a:pt x="0" y="0"/>
                  </a:moveTo>
                  <a:lnTo>
                    <a:pt x="0" y="1258386"/>
                  </a:lnTo>
                  <a:lnTo>
                    <a:pt x="-2397602" y="1258386"/>
                  </a:lnTo>
                </a:path>
              </a:pathLst>
            </a:custGeom>
            <a:noFill/>
            <a:ln w="30400" cap="flat">
              <a:solidFill>
                <a:srgbClr val="999999"/>
              </a:solidFill>
              <a:bevel/>
            </a:ln>
          </p:spPr>
        </p:sp>
        <p:sp>
          <p:nvSpPr>
            <p:cNvPr id="228" name="Wire"/>
            <p:cNvSpPr/>
            <p:nvPr/>
          </p:nvSpPr>
          <p:spPr>
            <a:xfrm>
              <a:off x="1950000" y="809649"/>
              <a:ext cx="3134804" cy="989310"/>
            </a:xfrm>
            <a:custGeom>
              <a:avLst/>
              <a:gdLst/>
              <a:ahLst/>
              <a:cxnLst/>
              <a:pathLst>
                <a:path w="3134804" h="989310" fill="none">
                  <a:moveTo>
                    <a:pt x="0" y="0"/>
                  </a:moveTo>
                  <a:lnTo>
                    <a:pt x="2790720" y="0"/>
                  </a:lnTo>
                  <a:lnTo>
                    <a:pt x="2790720" y="989310"/>
                  </a:lnTo>
                  <a:lnTo>
                    <a:pt x="3134804" y="989310"/>
                  </a:lnTo>
                </a:path>
              </a:pathLst>
            </a:custGeom>
            <a:noFill/>
            <a:ln w="30400" cap="flat">
              <a:solidFill>
                <a:srgbClr val="999999"/>
              </a:solidFill>
              <a:bevel/>
            </a:ln>
          </p:spPr>
        </p:sp>
        <p:sp>
          <p:nvSpPr>
            <p:cNvPr id="230" name="Wire (Straight)"/>
            <p:cNvSpPr/>
            <p:nvPr/>
          </p:nvSpPr>
          <p:spPr>
            <a:xfrm>
              <a:off x="2105040" y="2492288"/>
              <a:ext cx="496674" cy="5596"/>
            </a:xfrm>
            <a:custGeom>
              <a:avLst/>
              <a:gdLst/>
              <a:ahLst/>
              <a:cxnLst/>
              <a:pathLst>
                <a:path w="496674" h="5596" fill="none">
                  <a:moveTo>
                    <a:pt x="0" y="0"/>
                  </a:moveTo>
                  <a:lnTo>
                    <a:pt x="496674" y="-5596"/>
                  </a:lnTo>
                </a:path>
              </a:pathLst>
            </a:custGeom>
            <a:noFill/>
            <a:ln w="30400" cap="flat">
              <a:solidFill>
                <a:srgbClr val="00AF54"/>
              </a:solidFill>
              <a:bevel/>
            </a:ln>
          </p:spPr>
        </p:sp>
        <p:sp>
          <p:nvSpPr>
            <p:cNvPr id="231" name="Wire"/>
            <p:cNvSpPr/>
            <p:nvPr/>
          </p:nvSpPr>
          <p:spPr>
            <a:xfrm>
              <a:off x="7216800" y="1493649"/>
              <a:ext cx="1001868" cy="632451"/>
            </a:xfrm>
            <a:custGeom>
              <a:avLst/>
              <a:gdLst/>
              <a:ahLst/>
              <a:cxnLst/>
              <a:pathLst>
                <a:path w="1001868" h="632451" fill="none">
                  <a:moveTo>
                    <a:pt x="0" y="0"/>
                  </a:moveTo>
                  <a:lnTo>
                    <a:pt x="-456001" y="0"/>
                  </a:lnTo>
                  <a:lnTo>
                    <a:pt x="-456001" y="632451"/>
                  </a:lnTo>
                  <a:lnTo>
                    <a:pt x="-1001868" y="632451"/>
                  </a:lnTo>
                </a:path>
              </a:pathLst>
            </a:custGeom>
            <a:noFill/>
            <a:ln w="30400" cap="flat">
              <a:solidFill>
                <a:srgbClr val="999999"/>
              </a:solidFill>
              <a:bevel/>
            </a:ln>
          </p:spPr>
        </p:sp>
        <p:sp>
          <p:nvSpPr>
            <p:cNvPr id="232" name="Wire"/>
            <p:cNvSpPr/>
            <p:nvPr/>
          </p:nvSpPr>
          <p:spPr>
            <a:xfrm>
              <a:off x="4291353" y="989414"/>
              <a:ext cx="288732" cy="660744"/>
            </a:xfrm>
            <a:custGeom>
              <a:avLst/>
              <a:gdLst/>
              <a:ahLst/>
              <a:cxnLst/>
              <a:pathLst>
                <a:path w="288732" h="660744" fill="none">
                  <a:moveTo>
                    <a:pt x="0" y="0"/>
                  </a:moveTo>
                  <a:lnTo>
                    <a:pt x="0" y="660744"/>
                  </a:lnTo>
                  <a:lnTo>
                    <a:pt x="-288732" y="660744"/>
                  </a:lnTo>
                </a:path>
              </a:pathLst>
            </a:custGeom>
            <a:noFill/>
            <a:ln w="30400" cap="flat">
              <a:solidFill>
                <a:srgbClr val="5583BF"/>
              </a:solidFill>
              <a:bevel/>
            </a:ln>
          </p:spPr>
        </p:sp>
        <p:sp>
          <p:nvSpPr>
            <p:cNvPr id="233" name="Wire"/>
            <p:cNvSpPr/>
            <p:nvPr/>
          </p:nvSpPr>
          <p:spPr>
            <a:xfrm>
              <a:off x="4526400" y="1270369"/>
              <a:ext cx="557576" cy="1612065"/>
            </a:xfrm>
            <a:custGeom>
              <a:avLst/>
              <a:gdLst/>
              <a:ahLst/>
              <a:cxnLst/>
              <a:pathLst>
                <a:path w="557576" h="1612065" fill="none">
                  <a:moveTo>
                    <a:pt x="0" y="0"/>
                  </a:moveTo>
                  <a:lnTo>
                    <a:pt x="0" y="1612065"/>
                  </a:lnTo>
                  <a:lnTo>
                    <a:pt x="-557576" y="1612065"/>
                  </a:lnTo>
                </a:path>
              </a:pathLst>
            </a:custGeom>
            <a:noFill/>
            <a:ln w="30400" cap="flat">
              <a:solidFill>
                <a:srgbClr val="00AF54"/>
              </a:solidFill>
              <a:bevel/>
            </a:ln>
          </p:spPr>
        </p:sp>
        <p:sp>
          <p:nvSpPr>
            <p:cNvPr id="234" name="Wire (Straight)"/>
            <p:cNvSpPr/>
            <p:nvPr/>
          </p:nvSpPr>
          <p:spPr>
            <a:xfrm>
              <a:off x="4526400" y="1270369"/>
              <a:ext cx="2690400" cy="4720"/>
            </a:xfrm>
            <a:custGeom>
              <a:avLst/>
              <a:gdLst/>
              <a:ahLst/>
              <a:cxnLst/>
              <a:pathLst>
                <a:path w="2690400" h="4720" fill="none">
                  <a:moveTo>
                    <a:pt x="0" y="0"/>
                  </a:moveTo>
                  <a:lnTo>
                    <a:pt x="2690400" y="-4720"/>
                  </a:lnTo>
                </a:path>
              </a:pathLst>
            </a:custGeom>
            <a:noFill/>
            <a:ln w="30400" cap="flat">
              <a:solidFill>
                <a:srgbClr val="00AF54"/>
              </a:solidFill>
              <a:bevel/>
            </a:ln>
          </p:spPr>
        </p:sp>
        <p:sp>
          <p:nvSpPr>
            <p:cNvPr id="235" name="Wire (Straight)"/>
            <p:cNvSpPr/>
            <p:nvPr/>
          </p:nvSpPr>
          <p:spPr>
            <a:xfrm>
              <a:off x="4275600" y="992049"/>
              <a:ext cx="2941200" cy="0"/>
            </a:xfrm>
            <a:custGeom>
              <a:avLst/>
              <a:gdLst/>
              <a:ahLst/>
              <a:cxnLst/>
              <a:pathLst>
                <a:path w="2941200" h="0" fill="none">
                  <a:moveTo>
                    <a:pt x="0" y="0"/>
                  </a:moveTo>
                  <a:lnTo>
                    <a:pt x="2941200" y="0"/>
                  </a:lnTo>
                </a:path>
              </a:pathLst>
            </a:custGeom>
            <a:noFill/>
            <a:ln w="30400" cap="flat">
              <a:solidFill>
                <a:srgbClr val="5583BF"/>
              </a:solidFill>
              <a:bevel/>
            </a:ln>
          </p:spPr>
        </p:sp>
        <p:sp>
          <p:nvSpPr>
            <p:cNvPr id="237" name="Wire (Straight)"/>
            <p:cNvSpPr/>
            <p:nvPr/>
          </p:nvSpPr>
          <p:spPr>
            <a:xfrm>
              <a:off x="1968241" y="631806"/>
              <a:ext cx="5248560" cy="4561"/>
            </a:xfrm>
            <a:custGeom>
              <a:avLst/>
              <a:gdLst/>
              <a:ahLst/>
              <a:cxnLst/>
              <a:pathLst>
                <a:path w="5248560" h="4561" fill="none">
                  <a:moveTo>
                    <a:pt x="0" y="0"/>
                  </a:moveTo>
                  <a:lnTo>
                    <a:pt x="5248560" y="-4561"/>
                  </a:lnTo>
                </a:path>
              </a:pathLst>
            </a:custGeom>
            <a:noFill/>
            <a:ln w="22800" cap="flat">
              <a:solidFill>
                <a:srgbClr val="C80F12"/>
              </a:solidFill>
              <a:bevel/>
            </a:ln>
          </p:spPr>
        </p:sp>
        <p:sp>
          <p:nvSpPr>
            <p:cNvPr id="273" name="Text 273"/>
            <p:cNvSpPr txBox="1"/>
            <p:nvPr/>
          </p:nvSpPr>
          <p:spPr>
            <a:xfrm>
              <a:off x="7581603" y="536049"/>
              <a:ext cx="638396" cy="1094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t"/>
            <a:lstStyle/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>Red</a:t>
              </a:r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>Blue       Zone 2</a:t>
              </a:r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>                   Tstat</a:t>
              </a:r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>Green</a:t>
              </a:r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l"/>
              <a:r>
                <a:rPr sz="836">
                  <a:solidFill>
                    <a:srgbClr val="000000"/>
                  </a:solidFill>
                  <a:latin typeface="Arial Rounded MT Bold"/>
                </a:rPr>
                <a:t>White</a:t>
              </a:r>
            </a:p>
          </p:txBody>
        </p:sp>
        <p:sp>
          <p:nvSpPr>
            <p:cNvPr id="274" name="Text 274"/>
            <p:cNvSpPr txBox="1"/>
            <p:nvPr/>
          </p:nvSpPr>
          <p:spPr>
            <a:xfrm>
              <a:off x="1106400" y="4822449"/>
              <a:ext cx="729600" cy="1094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1 A/C 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Green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1 </a:t>
              </a:r>
              <a:r>
                <a:rPr sz="836">
                  <a:solidFill>
                    <a:srgbClr val="000000"/>
                  </a:solidFill>
                  <a:latin typeface="Arial Rounded MT Bold"/>
                </a:rPr>
                <a:t>Heat White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Common </a:t>
              </a:r>
              <a:r>
                <a:rPr sz="836">
                  <a:solidFill>
                    <a:srgbClr val="000000"/>
                  </a:solidFill>
                  <a:latin typeface="Arial Rounded MT Bold"/>
                </a:rPr>
                <a:t>24v White</a:t>
              </a:r>
            </a:p>
          </p:txBody>
        </p:sp>
        <p:sp>
          <p:nvSpPr>
            <p:cNvPr id="275" name="Text 275"/>
            <p:cNvSpPr txBox="1"/>
            <p:nvPr/>
          </p:nvSpPr>
          <p:spPr>
            <a:xfrm>
              <a:off x="924000" y="536049"/>
              <a:ext cx="1003200" cy="27360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2 24V Hot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2 Heat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2 Fan (Y)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Zone 2 A/C</a:t>
              </a:r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/>
              </a:r>
              <a:endParaRPr sz="836"/>
            </a:p>
            <a:p>
              <a:pPr algn="ctr"/>
              <a:r>
                <a:rPr sz="836">
                  <a:solidFill>
                    <a:srgbClr val="000000"/>
                  </a:solidFill>
                  <a:latin typeface="Arial Rounded MT Bold"/>
                </a:rPr>
                <a:t>Honeywell Zone </a:t>
              </a:r>
              <a:r>
                <a:rPr sz="836">
                  <a:solidFill>
                    <a:srgbClr val="000000"/>
                  </a:solidFill>
                  <a:latin typeface="Arial Rounded MT Bold"/>
                </a:rPr>
                <a:t>Switch</a:t>
              </a:r>
            </a:p>
          </p:txBody>
        </p:sp>
        <p:sp>
          <p:nvSpPr>
            <p:cNvPr id="276" name="Text 276"/>
            <p:cNvSpPr txBox="1"/>
            <p:nvPr/>
          </p:nvSpPr>
          <p:spPr>
            <a:xfrm>
              <a:off x="2520000" y="1402449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NC</a:t>
              </a:r>
            </a:p>
          </p:txBody>
        </p:sp>
        <p:sp>
          <p:nvSpPr>
            <p:cNvPr id="277" name="Text 277"/>
            <p:cNvSpPr txBox="1"/>
            <p:nvPr/>
          </p:nvSpPr>
          <p:spPr>
            <a:xfrm>
              <a:off x="2520000" y="2603249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NC</a:t>
              </a:r>
            </a:p>
          </p:txBody>
        </p:sp>
        <p:sp>
          <p:nvSpPr>
            <p:cNvPr id="278" name="Text 278"/>
            <p:cNvSpPr txBox="1"/>
            <p:nvPr/>
          </p:nvSpPr>
          <p:spPr>
            <a:xfrm>
              <a:off x="4988002" y="1904049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NC</a:t>
              </a:r>
            </a:p>
          </p:txBody>
        </p:sp>
        <p:sp>
          <p:nvSpPr>
            <p:cNvPr id="279" name="Text 279"/>
            <p:cNvSpPr txBox="1"/>
            <p:nvPr/>
          </p:nvSpPr>
          <p:spPr>
            <a:xfrm>
              <a:off x="2520000" y="1812849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NO</a:t>
              </a:r>
            </a:p>
          </p:txBody>
        </p:sp>
        <p:sp>
          <p:nvSpPr>
            <p:cNvPr id="280" name="Text 280"/>
            <p:cNvSpPr txBox="1"/>
            <p:nvPr/>
          </p:nvSpPr>
          <p:spPr>
            <a:xfrm>
              <a:off x="2520000" y="2990173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NO</a:t>
              </a:r>
            </a:p>
          </p:txBody>
        </p:sp>
        <p:sp>
          <p:nvSpPr>
            <p:cNvPr id="281" name="Text 281"/>
            <p:cNvSpPr txBox="1"/>
            <p:nvPr/>
          </p:nvSpPr>
          <p:spPr>
            <a:xfrm>
              <a:off x="4988002" y="2126349"/>
              <a:ext cx="228000" cy="1824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/>
              </a:r>
              <a:endParaRPr sz="760"/>
            </a:p>
            <a:p>
              <a:pPr algn="ctr"/>
              <a:r>
                <a:rPr sz="760">
                  <a:solidFill>
                    <a:srgbClr val="000000"/>
                  </a:solidFill>
                  <a:latin typeface="Arial"/>
                </a:rPr>
                <a:t>NO</a:t>
              </a:r>
            </a:p>
          </p:txBody>
        </p:sp>
        <p:sp>
          <p:nvSpPr>
            <p:cNvPr id="282" name="Text 282"/>
            <p:cNvSpPr txBox="1"/>
            <p:nvPr/>
          </p:nvSpPr>
          <p:spPr>
            <a:xfrm>
              <a:off x="6624000" y="2126349"/>
              <a:ext cx="1595999" cy="39216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l">
                <a:lnSpc>
                  <a:spcPct val="115000"/>
                </a:lnSpc>
              </a:pPr>
              <a:r>
                <a:rPr sz="760" b="1">
                  <a:solidFill>
                    <a:srgbClr val="000000"/>
                  </a:solidFill>
                  <a:latin typeface="Arial"/>
                </a:rPr>
                <a:t>This relay array allows the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Honeywell Zone Control to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prioritize Zone 1, the first floor. </a:t>
              </a:r>
            </a:p>
            <a:p>
              <a:pPr algn="l">
                <a:lnSpc>
                  <a:spcPct val="115000"/>
                </a:lnSpc>
              </a:pPr>
              <a:r>
                <a:rPr sz="760" b="1">
                  <a:solidFill>
                    <a:srgbClr val="000000"/>
                  </a:solidFill>
                  <a:latin typeface="Arial"/>
                </a:rPr>
                <a:t>1.  If there is no call for A/C from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Zone 1, the first floor, Relay 1 in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the normally closed state allows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the A/C and Fan function from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Zone 2, the basement, to be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activated.</a:t>
              </a:r>
            </a:p>
            <a:p>
              <a:pPr algn="l">
                <a:lnSpc>
                  <a:spcPct val="115000"/>
                </a:lnSpc>
              </a:pPr>
              <a:r>
                <a:rPr sz="760" b="1">
                  <a:solidFill>
                    <a:srgbClr val="000000"/>
                  </a:solidFill>
                  <a:latin typeface="Arial"/>
                </a:rPr>
                <a:t>2.  If Zone 1 is calling for A/C,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Relay 1 is energized and  Zone 2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A/C and Fan functions are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disabled. </a:t>
              </a:r>
            </a:p>
            <a:p>
              <a:pPr algn="l">
                <a:lnSpc>
                  <a:spcPct val="115000"/>
                </a:lnSpc>
              </a:pPr>
              <a:r>
                <a:rPr sz="760" b="1">
                  <a:solidFill>
                    <a:srgbClr val="000000"/>
                  </a:solidFill>
                  <a:latin typeface="Arial"/>
                </a:rPr>
                <a:t>3.  If there is no call for Heat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from Zone 1, the first floor, Relay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2 in the normally closed state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allows the Heat function from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Zone 2, the basement, to be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activated.</a:t>
              </a:r>
            </a:p>
            <a:p>
              <a:pPr algn="l">
                <a:lnSpc>
                  <a:spcPct val="115000"/>
                </a:lnSpc>
              </a:pPr>
              <a:r>
                <a:rPr sz="760" b="1">
                  <a:solidFill>
                    <a:srgbClr val="000000"/>
                  </a:solidFill>
                  <a:latin typeface="Arial"/>
                </a:rPr>
                <a:t>4.  If Zone 1 is calling for Heat,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Relay 2 is energized and  Zone 2 </a:t>
              </a:r>
              <a:r>
                <a:rPr sz="760" b="1">
                  <a:solidFill>
                    <a:srgbClr val="000000"/>
                  </a:solidFill>
                  <a:latin typeface="Arial"/>
                </a:rPr>
                <a:t>Heat function is disabled.   </a:t>
              </a:r>
              <a:r>
                <a:rPr sz="608" b="1">
                  <a:solidFill>
                    <a:srgbClr val="000000"/>
                  </a:solidFill>
                  <a:latin typeface="Arial Narrow"/>
                </a:rPr>
                <a:t> </a:t>
              </a:r>
            </a:p>
            <a:p>
              <a:pPr algn="l">
                <a:lnSpc>
                  <a:spcPct val="115000"/>
                </a:lnSpc>
              </a:pPr>
            </a:p>
          </p:txBody>
        </p:sp>
        <p:sp>
          <p:nvSpPr>
            <p:cNvPr id="283" name="Text 283"/>
            <p:cNvSpPr txBox="1"/>
            <p:nvPr/>
          </p:nvSpPr>
          <p:spPr>
            <a:xfrm>
              <a:off x="4942978" y="3500049"/>
              <a:ext cx="1520000" cy="380000"/>
            </a:xfrm>
            <a:prstGeom prst="rect">
              <a:avLst/>
            </a:prstGeom>
            <a:noFill/>
          </p:spPr>
          <p:txBody>
            <a:bodyPr wrap="square" lIns="36000" tIns="18000" rIns="36000" bIns="18000" rtlCol="0" anchor="ctr"/>
            <a:lstStyle/>
            <a:p>
              <a:pPr algn="ctr"/>
              <a:r>
                <a:rPr sz="1368">
                  <a:solidFill>
                    <a:srgbClr val="000000"/>
                  </a:solidFill>
                  <a:latin typeface="Arial Black"/>
                </a:rPr>
                <a:t>Relay 2 </a:t>
              </a:r>
            </a:p>
            <a:p>
              <a:pPr algn="ctr"/>
            </a:p>
          </p:txBody>
        </p:sp>
        <p:sp>
          <p:nvSpPr>
            <p:cNvPr id="255" name="Wire"/>
            <p:cNvSpPr/>
            <p:nvPr/>
          </p:nvSpPr>
          <p:spPr>
            <a:xfrm>
              <a:off x="1927200" y="1101484"/>
              <a:ext cx="346560" cy="150482"/>
            </a:xfrm>
            <a:custGeom>
              <a:avLst/>
              <a:gdLst/>
              <a:ahLst/>
              <a:cxnLst/>
              <a:pathLst>
                <a:path w="346560" h="150482" fill="none">
                  <a:moveTo>
                    <a:pt x="0" y="0"/>
                  </a:moveTo>
                  <a:lnTo>
                    <a:pt x="346560" y="0"/>
                  </a:lnTo>
                  <a:lnTo>
                    <a:pt x="346560" y="150482"/>
                  </a:lnTo>
                </a:path>
              </a:pathLst>
            </a:custGeom>
            <a:noFill/>
            <a:ln w="30400" cap="flat">
              <a:solidFill>
                <a:srgbClr val="5583BF"/>
              </a:solidFill>
              <a:bevel/>
            </a:ln>
          </p:spPr>
        </p:sp>
        <p:sp>
          <p:nvSpPr>
            <p:cNvPr id="256" name="Wire (Straight)"/>
            <p:cNvSpPr/>
            <p:nvPr/>
          </p:nvSpPr>
          <p:spPr>
            <a:xfrm>
              <a:off x="2273761" y="1251970"/>
              <a:ext cx="374283" cy="6071"/>
            </a:xfrm>
            <a:custGeom>
              <a:avLst/>
              <a:gdLst/>
              <a:ahLst/>
              <a:cxnLst/>
              <a:pathLst>
                <a:path w="374283" h="6071" fill="none">
                  <a:moveTo>
                    <a:pt x="0" y="0"/>
                  </a:moveTo>
                  <a:lnTo>
                    <a:pt x="374283" y="6071"/>
                  </a:lnTo>
                </a:path>
              </a:pathLst>
            </a:custGeom>
            <a:noFill/>
            <a:ln w="30400" cap="flat">
              <a:solidFill>
                <a:srgbClr val="5583BF"/>
              </a:solidFill>
              <a:bevel/>
            </a:ln>
          </p:spPr>
        </p:sp>
        <p:sp>
          <p:nvSpPr>
            <p:cNvPr id="260" name="Wire"/>
            <p:cNvSpPr/>
            <p:nvPr/>
          </p:nvSpPr>
          <p:spPr>
            <a:xfrm>
              <a:off x="1931761" y="1397888"/>
              <a:ext cx="173280" cy="1094400"/>
            </a:xfrm>
            <a:custGeom>
              <a:avLst/>
              <a:gdLst/>
              <a:ahLst/>
              <a:cxnLst/>
              <a:pathLst>
                <a:path w="173280" h="1094400" fill="none">
                  <a:moveTo>
                    <a:pt x="0" y="0"/>
                  </a:moveTo>
                  <a:lnTo>
                    <a:pt x="173280" y="0"/>
                  </a:lnTo>
                  <a:lnTo>
                    <a:pt x="173280" y="1094400"/>
                  </a:lnTo>
                </a:path>
              </a:pathLst>
            </a:custGeom>
            <a:noFill/>
            <a:ln w="30400" cap="flat">
              <a:solidFill>
                <a:srgbClr val="00AF54"/>
              </a:solidFill>
              <a:bevel/>
            </a:ln>
          </p:spPr>
        </p:sp>
        <p:sp>
          <p:nvSpPr>
            <p:cNvPr id="262" name="Alternating pulse"/>
            <p:cNvSpPr/>
            <p:nvPr/>
          </p:nvSpPr>
          <p:spPr>
            <a:xfrm>
              <a:off x="3120400" y="4382665"/>
              <a:ext cx="440800" cy="134689"/>
            </a:xfrm>
            <a:custGeom>
              <a:avLst/>
              <a:gdLst>
                <a:gd name="connsiteX0" fmla="*/ 0 w 440800"/>
                <a:gd name="connsiteY0" fmla="*/ 67344 h 134689"/>
                <a:gd name="connsiteX1" fmla="*/ 440800 w 440800"/>
                <a:gd name="connsiteY1" fmla="*/ 67344 h 134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pathLst>
                <a:path w="440800" h="134689" fill="none">
                  <a:moveTo>
                    <a:pt x="0" y="67344"/>
                  </a:moveTo>
                  <a:lnTo>
                    <a:pt x="90521" y="67344"/>
                  </a:lnTo>
                  <a:cubicBezTo>
                    <a:pt x="90521" y="67344"/>
                    <a:pt x="99705" y="0"/>
                    <a:pt x="125943" y="0"/>
                  </a:cubicBezTo>
                  <a:cubicBezTo>
                    <a:pt x="152181" y="0"/>
                    <a:pt x="157429" y="67344"/>
                    <a:pt x="157429" y="67344"/>
                  </a:cubicBezTo>
                  <a:cubicBezTo>
                    <a:pt x="157429" y="67344"/>
                    <a:pt x="165300" y="134689"/>
                    <a:pt x="188914" y="134689"/>
                  </a:cubicBezTo>
                  <a:cubicBezTo>
                    <a:pt x="212529" y="134689"/>
                    <a:pt x="220400" y="67344"/>
                    <a:pt x="220400" y="67344"/>
                  </a:cubicBezTo>
                  <a:cubicBezTo>
                    <a:pt x="220400" y="67344"/>
                    <a:pt x="229583" y="0"/>
                    <a:pt x="255821" y="0"/>
                  </a:cubicBezTo>
                  <a:cubicBezTo>
                    <a:pt x="282060" y="0"/>
                    <a:pt x="287307" y="67344"/>
                    <a:pt x="287307" y="67344"/>
                  </a:cubicBezTo>
                  <a:cubicBezTo>
                    <a:pt x="287307" y="67344"/>
                    <a:pt x="297802" y="134689"/>
                    <a:pt x="320105" y="134689"/>
                  </a:cubicBezTo>
                  <a:cubicBezTo>
                    <a:pt x="342407" y="134689"/>
                    <a:pt x="350279" y="67344"/>
                    <a:pt x="350279" y="67344"/>
                  </a:cubicBezTo>
                  <a:lnTo>
                    <a:pt x="440800" y="67344"/>
                  </a:lnTo>
                </a:path>
              </a:pathLst>
            </a:custGeom>
            <a:gradFill>
              <a:gsLst>
                <a:gs pos="0">
                  <a:srgbClr val="DCE6F2"/>
                </a:gs>
                <a:gs pos="50000">
                  <a:srgbClr val="B9CDE5"/>
                </a:gs>
                <a:gs pos="100000">
                  <a:srgbClr val="95B3D7"/>
                </a:gs>
              </a:gsLst>
              <a:lin ang="5400000" scaled="0"/>
            </a:gra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63" name="Alternating pulse"/>
            <p:cNvSpPr/>
            <p:nvPr/>
          </p:nvSpPr>
          <p:spPr>
            <a:xfrm>
              <a:off x="5484000" y="4374049"/>
              <a:ext cx="497152" cy="151908"/>
            </a:xfrm>
            <a:custGeom>
              <a:avLst/>
              <a:gdLst>
                <a:gd name="connsiteX0" fmla="*/ 0 w 497152"/>
                <a:gd name="connsiteY0" fmla="*/ 75954 h 151908"/>
                <a:gd name="connsiteX1" fmla="*/ 497152 w 497152"/>
                <a:gd name="connsiteY1" fmla="*/ 75954 h 151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pathLst>
                <a:path w="497152" h="151908" fill="none">
                  <a:moveTo>
                    <a:pt x="0" y="75954"/>
                  </a:moveTo>
                  <a:lnTo>
                    <a:pt x="102094" y="75954"/>
                  </a:lnTo>
                  <a:cubicBezTo>
                    <a:pt x="102094" y="75954"/>
                    <a:pt x="112451" y="0"/>
                    <a:pt x="142043" y="0"/>
                  </a:cubicBezTo>
                  <a:cubicBezTo>
                    <a:pt x="171636" y="0"/>
                    <a:pt x="177554" y="75954"/>
                    <a:pt x="177554" y="75954"/>
                  </a:cubicBezTo>
                  <a:cubicBezTo>
                    <a:pt x="177554" y="75954"/>
                    <a:pt x="186432" y="151908"/>
                    <a:pt x="213065" y="151908"/>
                  </a:cubicBezTo>
                  <a:cubicBezTo>
                    <a:pt x="239698" y="151908"/>
                    <a:pt x="248576" y="75954"/>
                    <a:pt x="248576" y="75954"/>
                  </a:cubicBezTo>
                  <a:cubicBezTo>
                    <a:pt x="248576" y="75954"/>
                    <a:pt x="258933" y="0"/>
                    <a:pt x="288526" y="0"/>
                  </a:cubicBezTo>
                  <a:cubicBezTo>
                    <a:pt x="318118" y="0"/>
                    <a:pt x="324037" y="75954"/>
                    <a:pt x="324037" y="75954"/>
                  </a:cubicBezTo>
                  <a:cubicBezTo>
                    <a:pt x="324037" y="75954"/>
                    <a:pt x="335873" y="151908"/>
                    <a:pt x="361027" y="151908"/>
                  </a:cubicBezTo>
                  <a:cubicBezTo>
                    <a:pt x="386181" y="151908"/>
                    <a:pt x="395058" y="75954"/>
                    <a:pt x="395058" y="75954"/>
                  </a:cubicBezTo>
                  <a:lnTo>
                    <a:pt x="497152" y="75954"/>
                  </a:lnTo>
                </a:path>
              </a:pathLst>
            </a:custGeom>
            <a:gradFill>
              <a:gsLst>
                <a:gs pos="0">
                  <a:srgbClr val="DCE6F2"/>
                </a:gs>
                <a:gs pos="50000">
                  <a:srgbClr val="B9CDE5"/>
                </a:gs>
                <a:gs pos="100000">
                  <a:srgbClr val="95B3D7"/>
                </a:gs>
              </a:gsLst>
              <a:lin ang="5400000" scaled="0"/>
            </a:gra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67" name="Test point"/>
            <p:cNvSpPr/>
            <p:nvPr/>
          </p:nvSpPr>
          <p:spPr>
            <a:xfrm rot="5400000">
              <a:off x="4518800" y="3044349"/>
              <a:ext cx="2280000" cy="75398"/>
            </a:xfrm>
            <a:custGeom>
              <a:avLst/>
              <a:gdLst>
                <a:gd name="connsiteX0" fmla="*/ 2280000 w 2280000"/>
                <a:gd name="connsiteY0" fmla="*/ 37699 h 75398"/>
              </a:gdLst>
              <a:ahLst/>
              <a:cxnLst>
                <a:cxn ang="0">
                  <a:pos x="connsiteX0" y="connsiteY0"/>
                </a:cxn>
              </a:cxnLst>
              <a:pathLst>
                <a:path w="2280000" h="75398" fill="none">
                  <a:moveTo>
                    <a:pt x="75398" y="37699"/>
                  </a:moveTo>
                  <a:lnTo>
                    <a:pt x="2280000" y="37699"/>
                  </a:lnTo>
                </a:path>
                <a:path w="2280000" h="75398">
                  <a:moveTo>
                    <a:pt x="75398" y="37699"/>
                  </a:moveTo>
                  <a:cubicBezTo>
                    <a:pt x="75398" y="16878"/>
                    <a:pt x="58520" y="0"/>
                    <a:pt x="37699" y="0"/>
                  </a:cubicBezTo>
                  <a:cubicBezTo>
                    <a:pt x="16878" y="0"/>
                    <a:pt x="0" y="16878"/>
                    <a:pt x="0" y="37699"/>
                  </a:cubicBezTo>
                  <a:cubicBezTo>
                    <a:pt x="0" y="58520"/>
                    <a:pt x="16878" y="75398"/>
                    <a:pt x="37699" y="75398"/>
                  </a:cubicBezTo>
                  <a:cubicBezTo>
                    <a:pt x="58520" y="75398"/>
                    <a:pt x="75398" y="58520"/>
                    <a:pt x="75398" y="37699"/>
                  </a:cubicBezTo>
                </a:path>
              </a:pathLst>
            </a:custGeom>
            <a:solidFill>
              <a:srgbClr val="000000"/>
            </a:solidFill>
            <a:ln w="7600" cap="flat">
              <a:solidFill>
                <a:srgbClr val="000000"/>
              </a:solidFill>
              <a:bevel/>
            </a:ln>
          </p:spPr>
        </p:sp>
        <p:sp>
          <p:nvSpPr>
            <p:cNvPr id="284" name="lines"/>
            <p:cNvSpPr/>
            <p:nvPr/>
          </p:nvSpPr>
          <p:spPr>
            <a:xfrm>
              <a:off x="916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85" name="lines"/>
            <p:cNvSpPr/>
            <p:nvPr/>
          </p:nvSpPr>
          <p:spPr>
            <a:xfrm>
              <a:off x="1372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86" name="lines"/>
            <p:cNvSpPr/>
            <p:nvPr/>
          </p:nvSpPr>
          <p:spPr>
            <a:xfrm>
              <a:off x="916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87" name="lines"/>
            <p:cNvSpPr/>
            <p:nvPr/>
          </p:nvSpPr>
          <p:spPr>
            <a:xfrm>
              <a:off x="1828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88" name="lines"/>
            <p:cNvSpPr/>
            <p:nvPr/>
          </p:nvSpPr>
          <p:spPr>
            <a:xfrm>
              <a:off x="1372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89" name="lines"/>
            <p:cNvSpPr/>
            <p:nvPr/>
          </p:nvSpPr>
          <p:spPr>
            <a:xfrm>
              <a:off x="916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0" name="lines"/>
            <p:cNvSpPr/>
            <p:nvPr/>
          </p:nvSpPr>
          <p:spPr>
            <a:xfrm>
              <a:off x="2284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1" name="lines"/>
            <p:cNvSpPr/>
            <p:nvPr/>
          </p:nvSpPr>
          <p:spPr>
            <a:xfrm>
              <a:off x="1828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2" name="lines"/>
            <p:cNvSpPr/>
            <p:nvPr/>
          </p:nvSpPr>
          <p:spPr>
            <a:xfrm>
              <a:off x="1372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3" name="lines"/>
            <p:cNvSpPr/>
            <p:nvPr/>
          </p:nvSpPr>
          <p:spPr>
            <a:xfrm>
              <a:off x="916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4" name="lines"/>
            <p:cNvSpPr/>
            <p:nvPr/>
          </p:nvSpPr>
          <p:spPr>
            <a:xfrm>
              <a:off x="2740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5" name="lines"/>
            <p:cNvSpPr/>
            <p:nvPr/>
          </p:nvSpPr>
          <p:spPr>
            <a:xfrm>
              <a:off x="2284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6" name="lines"/>
            <p:cNvSpPr/>
            <p:nvPr/>
          </p:nvSpPr>
          <p:spPr>
            <a:xfrm>
              <a:off x="1828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7" name="lines"/>
            <p:cNvSpPr/>
            <p:nvPr/>
          </p:nvSpPr>
          <p:spPr>
            <a:xfrm>
              <a:off x="1372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8" name="lines"/>
            <p:cNvSpPr/>
            <p:nvPr/>
          </p:nvSpPr>
          <p:spPr>
            <a:xfrm>
              <a:off x="916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299" name="lines"/>
            <p:cNvSpPr/>
            <p:nvPr/>
          </p:nvSpPr>
          <p:spPr>
            <a:xfrm>
              <a:off x="3196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0" name="lines"/>
            <p:cNvSpPr/>
            <p:nvPr/>
          </p:nvSpPr>
          <p:spPr>
            <a:xfrm>
              <a:off x="2740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1" name="lines"/>
            <p:cNvSpPr/>
            <p:nvPr/>
          </p:nvSpPr>
          <p:spPr>
            <a:xfrm>
              <a:off x="2284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2" name="lines"/>
            <p:cNvSpPr/>
            <p:nvPr/>
          </p:nvSpPr>
          <p:spPr>
            <a:xfrm>
              <a:off x="1828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3" name="lines"/>
            <p:cNvSpPr/>
            <p:nvPr/>
          </p:nvSpPr>
          <p:spPr>
            <a:xfrm>
              <a:off x="1372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4" name="lines"/>
            <p:cNvSpPr/>
            <p:nvPr/>
          </p:nvSpPr>
          <p:spPr>
            <a:xfrm>
              <a:off x="916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5" name="lines"/>
            <p:cNvSpPr/>
            <p:nvPr/>
          </p:nvSpPr>
          <p:spPr>
            <a:xfrm>
              <a:off x="3652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6" name="lines"/>
            <p:cNvSpPr/>
            <p:nvPr/>
          </p:nvSpPr>
          <p:spPr>
            <a:xfrm>
              <a:off x="3196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7" name="lines"/>
            <p:cNvSpPr/>
            <p:nvPr/>
          </p:nvSpPr>
          <p:spPr>
            <a:xfrm>
              <a:off x="2740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8" name="lines"/>
            <p:cNvSpPr/>
            <p:nvPr/>
          </p:nvSpPr>
          <p:spPr>
            <a:xfrm>
              <a:off x="2284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09" name="lines"/>
            <p:cNvSpPr/>
            <p:nvPr/>
          </p:nvSpPr>
          <p:spPr>
            <a:xfrm>
              <a:off x="1828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0" name="lines"/>
            <p:cNvSpPr/>
            <p:nvPr/>
          </p:nvSpPr>
          <p:spPr>
            <a:xfrm>
              <a:off x="1372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1" name="lines"/>
            <p:cNvSpPr/>
            <p:nvPr/>
          </p:nvSpPr>
          <p:spPr>
            <a:xfrm>
              <a:off x="916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2" name="lines"/>
            <p:cNvSpPr/>
            <p:nvPr/>
          </p:nvSpPr>
          <p:spPr>
            <a:xfrm>
              <a:off x="4108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3" name="lines"/>
            <p:cNvSpPr/>
            <p:nvPr/>
          </p:nvSpPr>
          <p:spPr>
            <a:xfrm>
              <a:off x="3652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4" name="lines"/>
            <p:cNvSpPr/>
            <p:nvPr/>
          </p:nvSpPr>
          <p:spPr>
            <a:xfrm>
              <a:off x="3196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5" name="lines"/>
            <p:cNvSpPr/>
            <p:nvPr/>
          </p:nvSpPr>
          <p:spPr>
            <a:xfrm>
              <a:off x="2740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6" name="lines"/>
            <p:cNvSpPr/>
            <p:nvPr/>
          </p:nvSpPr>
          <p:spPr>
            <a:xfrm>
              <a:off x="2284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7" name="lines"/>
            <p:cNvSpPr/>
            <p:nvPr/>
          </p:nvSpPr>
          <p:spPr>
            <a:xfrm>
              <a:off x="1828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8" name="lines"/>
            <p:cNvSpPr/>
            <p:nvPr/>
          </p:nvSpPr>
          <p:spPr>
            <a:xfrm>
              <a:off x="1372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19" name="lines"/>
            <p:cNvSpPr/>
            <p:nvPr/>
          </p:nvSpPr>
          <p:spPr>
            <a:xfrm>
              <a:off x="916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0" name="lines"/>
            <p:cNvSpPr/>
            <p:nvPr/>
          </p:nvSpPr>
          <p:spPr>
            <a:xfrm>
              <a:off x="4564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1" name="lines"/>
            <p:cNvSpPr/>
            <p:nvPr/>
          </p:nvSpPr>
          <p:spPr>
            <a:xfrm>
              <a:off x="4108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2" name="lines"/>
            <p:cNvSpPr/>
            <p:nvPr/>
          </p:nvSpPr>
          <p:spPr>
            <a:xfrm>
              <a:off x="3652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3" name="lines"/>
            <p:cNvSpPr/>
            <p:nvPr/>
          </p:nvSpPr>
          <p:spPr>
            <a:xfrm>
              <a:off x="3196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4" name="lines"/>
            <p:cNvSpPr/>
            <p:nvPr/>
          </p:nvSpPr>
          <p:spPr>
            <a:xfrm>
              <a:off x="2740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5" name="lines"/>
            <p:cNvSpPr/>
            <p:nvPr/>
          </p:nvSpPr>
          <p:spPr>
            <a:xfrm>
              <a:off x="2284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6" name="lines"/>
            <p:cNvSpPr/>
            <p:nvPr/>
          </p:nvSpPr>
          <p:spPr>
            <a:xfrm>
              <a:off x="1828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7" name="lines"/>
            <p:cNvSpPr/>
            <p:nvPr/>
          </p:nvSpPr>
          <p:spPr>
            <a:xfrm>
              <a:off x="1372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8" name="lines"/>
            <p:cNvSpPr/>
            <p:nvPr/>
          </p:nvSpPr>
          <p:spPr>
            <a:xfrm>
              <a:off x="916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29" name="lines"/>
            <p:cNvSpPr/>
            <p:nvPr/>
          </p:nvSpPr>
          <p:spPr>
            <a:xfrm>
              <a:off x="5020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0" name="lines"/>
            <p:cNvSpPr/>
            <p:nvPr/>
          </p:nvSpPr>
          <p:spPr>
            <a:xfrm>
              <a:off x="4564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1" name="lines"/>
            <p:cNvSpPr/>
            <p:nvPr/>
          </p:nvSpPr>
          <p:spPr>
            <a:xfrm>
              <a:off x="4108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2" name="lines"/>
            <p:cNvSpPr/>
            <p:nvPr/>
          </p:nvSpPr>
          <p:spPr>
            <a:xfrm>
              <a:off x="3652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3" name="lines"/>
            <p:cNvSpPr/>
            <p:nvPr/>
          </p:nvSpPr>
          <p:spPr>
            <a:xfrm>
              <a:off x="3196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4" name="lines"/>
            <p:cNvSpPr/>
            <p:nvPr/>
          </p:nvSpPr>
          <p:spPr>
            <a:xfrm>
              <a:off x="2740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5" name="lines"/>
            <p:cNvSpPr/>
            <p:nvPr/>
          </p:nvSpPr>
          <p:spPr>
            <a:xfrm>
              <a:off x="2284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6" name="lines"/>
            <p:cNvSpPr/>
            <p:nvPr/>
          </p:nvSpPr>
          <p:spPr>
            <a:xfrm>
              <a:off x="1828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7" name="lines"/>
            <p:cNvSpPr/>
            <p:nvPr/>
          </p:nvSpPr>
          <p:spPr>
            <a:xfrm>
              <a:off x="1372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8" name="lines"/>
            <p:cNvSpPr/>
            <p:nvPr/>
          </p:nvSpPr>
          <p:spPr>
            <a:xfrm>
              <a:off x="916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39" name="lines"/>
            <p:cNvSpPr/>
            <p:nvPr/>
          </p:nvSpPr>
          <p:spPr>
            <a:xfrm>
              <a:off x="5476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0" name="lines"/>
            <p:cNvSpPr/>
            <p:nvPr/>
          </p:nvSpPr>
          <p:spPr>
            <a:xfrm>
              <a:off x="5020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1" name="lines"/>
            <p:cNvSpPr/>
            <p:nvPr/>
          </p:nvSpPr>
          <p:spPr>
            <a:xfrm>
              <a:off x="4564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2" name="lines"/>
            <p:cNvSpPr/>
            <p:nvPr/>
          </p:nvSpPr>
          <p:spPr>
            <a:xfrm>
              <a:off x="4108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3" name="lines"/>
            <p:cNvSpPr/>
            <p:nvPr/>
          </p:nvSpPr>
          <p:spPr>
            <a:xfrm>
              <a:off x="3652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4" name="lines"/>
            <p:cNvSpPr/>
            <p:nvPr/>
          </p:nvSpPr>
          <p:spPr>
            <a:xfrm>
              <a:off x="3196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5" name="lines"/>
            <p:cNvSpPr/>
            <p:nvPr/>
          </p:nvSpPr>
          <p:spPr>
            <a:xfrm>
              <a:off x="2740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6" name="lines"/>
            <p:cNvSpPr/>
            <p:nvPr/>
          </p:nvSpPr>
          <p:spPr>
            <a:xfrm>
              <a:off x="2284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7" name="lines"/>
            <p:cNvSpPr/>
            <p:nvPr/>
          </p:nvSpPr>
          <p:spPr>
            <a:xfrm>
              <a:off x="1828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8" name="lines"/>
            <p:cNvSpPr/>
            <p:nvPr/>
          </p:nvSpPr>
          <p:spPr>
            <a:xfrm>
              <a:off x="1372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49" name="lines"/>
            <p:cNvSpPr/>
            <p:nvPr/>
          </p:nvSpPr>
          <p:spPr>
            <a:xfrm>
              <a:off x="916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0" name="lines"/>
            <p:cNvSpPr/>
            <p:nvPr/>
          </p:nvSpPr>
          <p:spPr>
            <a:xfrm>
              <a:off x="5932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1" name="lines"/>
            <p:cNvSpPr/>
            <p:nvPr/>
          </p:nvSpPr>
          <p:spPr>
            <a:xfrm>
              <a:off x="5476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2" name="lines"/>
            <p:cNvSpPr/>
            <p:nvPr/>
          </p:nvSpPr>
          <p:spPr>
            <a:xfrm>
              <a:off x="5020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3" name="lines"/>
            <p:cNvSpPr/>
            <p:nvPr/>
          </p:nvSpPr>
          <p:spPr>
            <a:xfrm>
              <a:off x="4564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4" name="lines"/>
            <p:cNvSpPr/>
            <p:nvPr/>
          </p:nvSpPr>
          <p:spPr>
            <a:xfrm>
              <a:off x="4108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5" name="lines"/>
            <p:cNvSpPr/>
            <p:nvPr/>
          </p:nvSpPr>
          <p:spPr>
            <a:xfrm>
              <a:off x="3652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6" name="lines"/>
            <p:cNvSpPr/>
            <p:nvPr/>
          </p:nvSpPr>
          <p:spPr>
            <a:xfrm>
              <a:off x="3196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7" name="lines"/>
            <p:cNvSpPr/>
            <p:nvPr/>
          </p:nvSpPr>
          <p:spPr>
            <a:xfrm>
              <a:off x="2740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8" name="lines"/>
            <p:cNvSpPr/>
            <p:nvPr/>
          </p:nvSpPr>
          <p:spPr>
            <a:xfrm>
              <a:off x="2284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59" name="lines"/>
            <p:cNvSpPr/>
            <p:nvPr/>
          </p:nvSpPr>
          <p:spPr>
            <a:xfrm>
              <a:off x="1828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0" name="lines"/>
            <p:cNvSpPr/>
            <p:nvPr/>
          </p:nvSpPr>
          <p:spPr>
            <a:xfrm>
              <a:off x="1372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1" name="lines"/>
            <p:cNvSpPr/>
            <p:nvPr/>
          </p:nvSpPr>
          <p:spPr>
            <a:xfrm>
              <a:off x="916400" y="542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2" name="lines"/>
            <p:cNvSpPr/>
            <p:nvPr/>
          </p:nvSpPr>
          <p:spPr>
            <a:xfrm>
              <a:off x="6388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3" name="lines"/>
            <p:cNvSpPr/>
            <p:nvPr/>
          </p:nvSpPr>
          <p:spPr>
            <a:xfrm>
              <a:off x="5932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4" name="lines"/>
            <p:cNvSpPr/>
            <p:nvPr/>
          </p:nvSpPr>
          <p:spPr>
            <a:xfrm>
              <a:off x="5476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5" name="lines"/>
            <p:cNvSpPr/>
            <p:nvPr/>
          </p:nvSpPr>
          <p:spPr>
            <a:xfrm>
              <a:off x="5020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6" name="lines"/>
            <p:cNvSpPr/>
            <p:nvPr/>
          </p:nvSpPr>
          <p:spPr>
            <a:xfrm>
              <a:off x="4564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7" name="lines"/>
            <p:cNvSpPr/>
            <p:nvPr/>
          </p:nvSpPr>
          <p:spPr>
            <a:xfrm>
              <a:off x="4108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8" name="lines"/>
            <p:cNvSpPr/>
            <p:nvPr/>
          </p:nvSpPr>
          <p:spPr>
            <a:xfrm>
              <a:off x="3652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69" name="lines"/>
            <p:cNvSpPr/>
            <p:nvPr/>
          </p:nvSpPr>
          <p:spPr>
            <a:xfrm>
              <a:off x="3196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0" name="lines"/>
            <p:cNvSpPr/>
            <p:nvPr/>
          </p:nvSpPr>
          <p:spPr>
            <a:xfrm>
              <a:off x="2740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1" name="lines"/>
            <p:cNvSpPr/>
            <p:nvPr/>
          </p:nvSpPr>
          <p:spPr>
            <a:xfrm>
              <a:off x="2284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2" name="lines"/>
            <p:cNvSpPr/>
            <p:nvPr/>
          </p:nvSpPr>
          <p:spPr>
            <a:xfrm>
              <a:off x="1828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3" name="lines"/>
            <p:cNvSpPr/>
            <p:nvPr/>
          </p:nvSpPr>
          <p:spPr>
            <a:xfrm>
              <a:off x="1372400" y="542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4" name="lines"/>
            <p:cNvSpPr/>
            <p:nvPr/>
          </p:nvSpPr>
          <p:spPr>
            <a:xfrm>
              <a:off x="916400" y="588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5" name="lines"/>
            <p:cNvSpPr/>
            <p:nvPr/>
          </p:nvSpPr>
          <p:spPr>
            <a:xfrm>
              <a:off x="6844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6" name="lines"/>
            <p:cNvSpPr/>
            <p:nvPr/>
          </p:nvSpPr>
          <p:spPr>
            <a:xfrm>
              <a:off x="6388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7" name="lines"/>
            <p:cNvSpPr/>
            <p:nvPr/>
          </p:nvSpPr>
          <p:spPr>
            <a:xfrm>
              <a:off x="5932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8" name="lines"/>
            <p:cNvSpPr/>
            <p:nvPr/>
          </p:nvSpPr>
          <p:spPr>
            <a:xfrm>
              <a:off x="5476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79" name="lines"/>
            <p:cNvSpPr/>
            <p:nvPr/>
          </p:nvSpPr>
          <p:spPr>
            <a:xfrm>
              <a:off x="5020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0" name="lines"/>
            <p:cNvSpPr/>
            <p:nvPr/>
          </p:nvSpPr>
          <p:spPr>
            <a:xfrm>
              <a:off x="4564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1" name="lines"/>
            <p:cNvSpPr/>
            <p:nvPr/>
          </p:nvSpPr>
          <p:spPr>
            <a:xfrm>
              <a:off x="4108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2" name="lines"/>
            <p:cNvSpPr/>
            <p:nvPr/>
          </p:nvSpPr>
          <p:spPr>
            <a:xfrm>
              <a:off x="3652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3" name="lines"/>
            <p:cNvSpPr/>
            <p:nvPr/>
          </p:nvSpPr>
          <p:spPr>
            <a:xfrm>
              <a:off x="3196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4" name="lines"/>
            <p:cNvSpPr/>
            <p:nvPr/>
          </p:nvSpPr>
          <p:spPr>
            <a:xfrm>
              <a:off x="2740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5" name="lines"/>
            <p:cNvSpPr/>
            <p:nvPr/>
          </p:nvSpPr>
          <p:spPr>
            <a:xfrm>
              <a:off x="2284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6" name="lines"/>
            <p:cNvSpPr/>
            <p:nvPr/>
          </p:nvSpPr>
          <p:spPr>
            <a:xfrm>
              <a:off x="1828400" y="542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7" name="lines"/>
            <p:cNvSpPr/>
            <p:nvPr/>
          </p:nvSpPr>
          <p:spPr>
            <a:xfrm>
              <a:off x="1372400" y="588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8" name="lines"/>
            <p:cNvSpPr/>
            <p:nvPr/>
          </p:nvSpPr>
          <p:spPr>
            <a:xfrm>
              <a:off x="1264776" y="6339187"/>
              <a:ext cx="107625" cy="107625"/>
            </a:xfrm>
            <a:custGeom>
              <a:pathLst>
                <a:path w="107625" h="107625">
                  <a:moveTo>
                    <a:pt x="107625" y="0"/>
                  </a:moveTo>
                  <a:lnTo>
                    <a:pt x="0" y="107625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89" name="lines"/>
            <p:cNvSpPr/>
            <p:nvPr/>
          </p:nvSpPr>
          <p:spPr>
            <a:xfrm>
              <a:off x="7300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0" name="lines"/>
            <p:cNvSpPr/>
            <p:nvPr/>
          </p:nvSpPr>
          <p:spPr>
            <a:xfrm>
              <a:off x="6844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1" name="lines"/>
            <p:cNvSpPr/>
            <p:nvPr/>
          </p:nvSpPr>
          <p:spPr>
            <a:xfrm>
              <a:off x="6388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2" name="lines"/>
            <p:cNvSpPr/>
            <p:nvPr/>
          </p:nvSpPr>
          <p:spPr>
            <a:xfrm>
              <a:off x="5932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3" name="lines"/>
            <p:cNvSpPr/>
            <p:nvPr/>
          </p:nvSpPr>
          <p:spPr>
            <a:xfrm>
              <a:off x="5476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4" name="lines"/>
            <p:cNvSpPr/>
            <p:nvPr/>
          </p:nvSpPr>
          <p:spPr>
            <a:xfrm>
              <a:off x="5020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5" name="lines"/>
            <p:cNvSpPr/>
            <p:nvPr/>
          </p:nvSpPr>
          <p:spPr>
            <a:xfrm>
              <a:off x="4564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6" name="lines"/>
            <p:cNvSpPr/>
            <p:nvPr/>
          </p:nvSpPr>
          <p:spPr>
            <a:xfrm>
              <a:off x="4108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7" name="lines"/>
            <p:cNvSpPr/>
            <p:nvPr/>
          </p:nvSpPr>
          <p:spPr>
            <a:xfrm>
              <a:off x="3652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8" name="lines"/>
            <p:cNvSpPr/>
            <p:nvPr/>
          </p:nvSpPr>
          <p:spPr>
            <a:xfrm>
              <a:off x="3196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399" name="lines"/>
            <p:cNvSpPr/>
            <p:nvPr/>
          </p:nvSpPr>
          <p:spPr>
            <a:xfrm>
              <a:off x="2740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0" name="lines"/>
            <p:cNvSpPr/>
            <p:nvPr/>
          </p:nvSpPr>
          <p:spPr>
            <a:xfrm>
              <a:off x="2284400" y="542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1" name="lines"/>
            <p:cNvSpPr/>
            <p:nvPr/>
          </p:nvSpPr>
          <p:spPr>
            <a:xfrm>
              <a:off x="1828400" y="588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2" name="lines"/>
            <p:cNvSpPr/>
            <p:nvPr/>
          </p:nvSpPr>
          <p:spPr>
            <a:xfrm>
              <a:off x="1720776" y="6339187"/>
              <a:ext cx="107625" cy="107625"/>
            </a:xfrm>
            <a:custGeom>
              <a:pathLst>
                <a:path w="107625" h="107625">
                  <a:moveTo>
                    <a:pt x="107625" y="0"/>
                  </a:moveTo>
                  <a:lnTo>
                    <a:pt x="0" y="107625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3" name="lines"/>
            <p:cNvSpPr/>
            <p:nvPr/>
          </p:nvSpPr>
          <p:spPr>
            <a:xfrm>
              <a:off x="7756400" y="41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4" name="lines"/>
            <p:cNvSpPr/>
            <p:nvPr/>
          </p:nvSpPr>
          <p:spPr>
            <a:xfrm>
              <a:off x="7300400" y="86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5" name="lines"/>
            <p:cNvSpPr/>
            <p:nvPr/>
          </p:nvSpPr>
          <p:spPr>
            <a:xfrm>
              <a:off x="6844400" y="132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6" name="lines"/>
            <p:cNvSpPr/>
            <p:nvPr/>
          </p:nvSpPr>
          <p:spPr>
            <a:xfrm>
              <a:off x="6388400" y="177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7" name="lines"/>
            <p:cNvSpPr/>
            <p:nvPr/>
          </p:nvSpPr>
          <p:spPr>
            <a:xfrm>
              <a:off x="5932400" y="223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8" name="lines"/>
            <p:cNvSpPr/>
            <p:nvPr/>
          </p:nvSpPr>
          <p:spPr>
            <a:xfrm>
              <a:off x="5476400" y="269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09" name="lines"/>
            <p:cNvSpPr/>
            <p:nvPr/>
          </p:nvSpPr>
          <p:spPr>
            <a:xfrm>
              <a:off x="5020400" y="314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0" name="lines"/>
            <p:cNvSpPr/>
            <p:nvPr/>
          </p:nvSpPr>
          <p:spPr>
            <a:xfrm>
              <a:off x="4564400" y="360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1" name="lines"/>
            <p:cNvSpPr/>
            <p:nvPr/>
          </p:nvSpPr>
          <p:spPr>
            <a:xfrm>
              <a:off x="4108400" y="4059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2" name="lines"/>
            <p:cNvSpPr/>
            <p:nvPr/>
          </p:nvSpPr>
          <p:spPr>
            <a:xfrm>
              <a:off x="3652400" y="4515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3" name="lines"/>
            <p:cNvSpPr/>
            <p:nvPr/>
          </p:nvSpPr>
          <p:spPr>
            <a:xfrm>
              <a:off x="3196400" y="4971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4" name="lines"/>
            <p:cNvSpPr/>
            <p:nvPr/>
          </p:nvSpPr>
          <p:spPr>
            <a:xfrm>
              <a:off x="2740400" y="5427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5" name="lines"/>
            <p:cNvSpPr/>
            <p:nvPr/>
          </p:nvSpPr>
          <p:spPr>
            <a:xfrm>
              <a:off x="2284400" y="58831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6" name="lines"/>
            <p:cNvSpPr/>
            <p:nvPr/>
          </p:nvSpPr>
          <p:spPr>
            <a:xfrm>
              <a:off x="2176776" y="6339187"/>
              <a:ext cx="107625" cy="107625"/>
            </a:xfrm>
            <a:custGeom>
              <a:pathLst>
                <a:path w="107625" h="107625">
                  <a:moveTo>
                    <a:pt x="107625" y="0"/>
                  </a:moveTo>
                  <a:lnTo>
                    <a:pt x="0" y="107625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7" name="lines"/>
            <p:cNvSpPr/>
            <p:nvPr/>
          </p:nvSpPr>
          <p:spPr>
            <a:xfrm>
              <a:off x="7771599" y="85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8" name="lines"/>
            <p:cNvSpPr/>
            <p:nvPr/>
          </p:nvSpPr>
          <p:spPr>
            <a:xfrm>
              <a:off x="7315599" y="130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19" name="lines"/>
            <p:cNvSpPr/>
            <p:nvPr/>
          </p:nvSpPr>
          <p:spPr>
            <a:xfrm>
              <a:off x="6859599" y="176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0" name="lines"/>
            <p:cNvSpPr/>
            <p:nvPr/>
          </p:nvSpPr>
          <p:spPr>
            <a:xfrm>
              <a:off x="6403599" y="221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1" name="lines"/>
            <p:cNvSpPr/>
            <p:nvPr/>
          </p:nvSpPr>
          <p:spPr>
            <a:xfrm>
              <a:off x="5947599" y="267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2" name="lines"/>
            <p:cNvSpPr/>
            <p:nvPr/>
          </p:nvSpPr>
          <p:spPr>
            <a:xfrm>
              <a:off x="5491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3" name="lines"/>
            <p:cNvSpPr/>
            <p:nvPr/>
          </p:nvSpPr>
          <p:spPr>
            <a:xfrm>
              <a:off x="5035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4" name="lines"/>
            <p:cNvSpPr/>
            <p:nvPr/>
          </p:nvSpPr>
          <p:spPr>
            <a:xfrm>
              <a:off x="4579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5" name="lines"/>
            <p:cNvSpPr/>
            <p:nvPr/>
          </p:nvSpPr>
          <p:spPr>
            <a:xfrm>
              <a:off x="4123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6" name="lines"/>
            <p:cNvSpPr/>
            <p:nvPr/>
          </p:nvSpPr>
          <p:spPr>
            <a:xfrm>
              <a:off x="3667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7" name="lines"/>
            <p:cNvSpPr/>
            <p:nvPr/>
          </p:nvSpPr>
          <p:spPr>
            <a:xfrm>
              <a:off x="3211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8" name="lines"/>
            <p:cNvSpPr/>
            <p:nvPr/>
          </p:nvSpPr>
          <p:spPr>
            <a:xfrm>
              <a:off x="2755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29" name="lines"/>
            <p:cNvSpPr/>
            <p:nvPr/>
          </p:nvSpPr>
          <p:spPr>
            <a:xfrm>
              <a:off x="2632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0" name="lines"/>
            <p:cNvSpPr/>
            <p:nvPr/>
          </p:nvSpPr>
          <p:spPr>
            <a:xfrm>
              <a:off x="7771599" y="130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1" name="lines"/>
            <p:cNvSpPr/>
            <p:nvPr/>
          </p:nvSpPr>
          <p:spPr>
            <a:xfrm>
              <a:off x="7315599" y="176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2" name="lines"/>
            <p:cNvSpPr/>
            <p:nvPr/>
          </p:nvSpPr>
          <p:spPr>
            <a:xfrm>
              <a:off x="6859599" y="221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3" name="lines"/>
            <p:cNvSpPr/>
            <p:nvPr/>
          </p:nvSpPr>
          <p:spPr>
            <a:xfrm>
              <a:off x="6403599" y="267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4" name="lines"/>
            <p:cNvSpPr/>
            <p:nvPr/>
          </p:nvSpPr>
          <p:spPr>
            <a:xfrm>
              <a:off x="5947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5" name="lines"/>
            <p:cNvSpPr/>
            <p:nvPr/>
          </p:nvSpPr>
          <p:spPr>
            <a:xfrm>
              <a:off x="5491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6" name="lines"/>
            <p:cNvSpPr/>
            <p:nvPr/>
          </p:nvSpPr>
          <p:spPr>
            <a:xfrm>
              <a:off x="5035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7" name="lines"/>
            <p:cNvSpPr/>
            <p:nvPr/>
          </p:nvSpPr>
          <p:spPr>
            <a:xfrm>
              <a:off x="4579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8" name="lines"/>
            <p:cNvSpPr/>
            <p:nvPr/>
          </p:nvSpPr>
          <p:spPr>
            <a:xfrm>
              <a:off x="4123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39" name="lines"/>
            <p:cNvSpPr/>
            <p:nvPr/>
          </p:nvSpPr>
          <p:spPr>
            <a:xfrm>
              <a:off x="3667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0" name="lines"/>
            <p:cNvSpPr/>
            <p:nvPr/>
          </p:nvSpPr>
          <p:spPr>
            <a:xfrm>
              <a:off x="3211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1" name="lines"/>
            <p:cNvSpPr/>
            <p:nvPr/>
          </p:nvSpPr>
          <p:spPr>
            <a:xfrm>
              <a:off x="3088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2" name="lines"/>
            <p:cNvSpPr/>
            <p:nvPr/>
          </p:nvSpPr>
          <p:spPr>
            <a:xfrm>
              <a:off x="7771599" y="176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3" name="lines"/>
            <p:cNvSpPr/>
            <p:nvPr/>
          </p:nvSpPr>
          <p:spPr>
            <a:xfrm>
              <a:off x="7315599" y="221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4" name="lines"/>
            <p:cNvSpPr/>
            <p:nvPr/>
          </p:nvSpPr>
          <p:spPr>
            <a:xfrm>
              <a:off x="6859599" y="267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5" name="lines"/>
            <p:cNvSpPr/>
            <p:nvPr/>
          </p:nvSpPr>
          <p:spPr>
            <a:xfrm>
              <a:off x="6403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6" name="lines"/>
            <p:cNvSpPr/>
            <p:nvPr/>
          </p:nvSpPr>
          <p:spPr>
            <a:xfrm>
              <a:off x="5947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7" name="lines"/>
            <p:cNvSpPr/>
            <p:nvPr/>
          </p:nvSpPr>
          <p:spPr>
            <a:xfrm>
              <a:off x="5491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8" name="lines"/>
            <p:cNvSpPr/>
            <p:nvPr/>
          </p:nvSpPr>
          <p:spPr>
            <a:xfrm>
              <a:off x="5035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49" name="lines"/>
            <p:cNvSpPr/>
            <p:nvPr/>
          </p:nvSpPr>
          <p:spPr>
            <a:xfrm>
              <a:off x="4579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0" name="lines"/>
            <p:cNvSpPr/>
            <p:nvPr/>
          </p:nvSpPr>
          <p:spPr>
            <a:xfrm>
              <a:off x="4123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1" name="lines"/>
            <p:cNvSpPr/>
            <p:nvPr/>
          </p:nvSpPr>
          <p:spPr>
            <a:xfrm>
              <a:off x="3667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2" name="lines"/>
            <p:cNvSpPr/>
            <p:nvPr/>
          </p:nvSpPr>
          <p:spPr>
            <a:xfrm>
              <a:off x="3544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3" name="lines"/>
            <p:cNvSpPr/>
            <p:nvPr/>
          </p:nvSpPr>
          <p:spPr>
            <a:xfrm>
              <a:off x="7771599" y="221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4" name="lines"/>
            <p:cNvSpPr/>
            <p:nvPr/>
          </p:nvSpPr>
          <p:spPr>
            <a:xfrm>
              <a:off x="7315599" y="267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5" name="lines"/>
            <p:cNvSpPr/>
            <p:nvPr/>
          </p:nvSpPr>
          <p:spPr>
            <a:xfrm>
              <a:off x="6859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6" name="lines"/>
            <p:cNvSpPr/>
            <p:nvPr/>
          </p:nvSpPr>
          <p:spPr>
            <a:xfrm>
              <a:off x="6403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7" name="lines"/>
            <p:cNvSpPr/>
            <p:nvPr/>
          </p:nvSpPr>
          <p:spPr>
            <a:xfrm>
              <a:off x="5947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8" name="lines"/>
            <p:cNvSpPr/>
            <p:nvPr/>
          </p:nvSpPr>
          <p:spPr>
            <a:xfrm>
              <a:off x="5491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59" name="lines"/>
            <p:cNvSpPr/>
            <p:nvPr/>
          </p:nvSpPr>
          <p:spPr>
            <a:xfrm>
              <a:off x="5035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0" name="lines"/>
            <p:cNvSpPr/>
            <p:nvPr/>
          </p:nvSpPr>
          <p:spPr>
            <a:xfrm>
              <a:off x="4579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1" name="lines"/>
            <p:cNvSpPr/>
            <p:nvPr/>
          </p:nvSpPr>
          <p:spPr>
            <a:xfrm>
              <a:off x="4123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2" name="lines"/>
            <p:cNvSpPr/>
            <p:nvPr/>
          </p:nvSpPr>
          <p:spPr>
            <a:xfrm>
              <a:off x="4000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3" name="lines"/>
            <p:cNvSpPr/>
            <p:nvPr/>
          </p:nvSpPr>
          <p:spPr>
            <a:xfrm>
              <a:off x="7771599" y="267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4" name="lines"/>
            <p:cNvSpPr/>
            <p:nvPr/>
          </p:nvSpPr>
          <p:spPr>
            <a:xfrm>
              <a:off x="7315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5" name="lines"/>
            <p:cNvSpPr/>
            <p:nvPr/>
          </p:nvSpPr>
          <p:spPr>
            <a:xfrm>
              <a:off x="6859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6" name="lines"/>
            <p:cNvSpPr/>
            <p:nvPr/>
          </p:nvSpPr>
          <p:spPr>
            <a:xfrm>
              <a:off x="6403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7" name="lines"/>
            <p:cNvSpPr/>
            <p:nvPr/>
          </p:nvSpPr>
          <p:spPr>
            <a:xfrm>
              <a:off x="5947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8" name="lines"/>
            <p:cNvSpPr/>
            <p:nvPr/>
          </p:nvSpPr>
          <p:spPr>
            <a:xfrm>
              <a:off x="5491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69" name="lines"/>
            <p:cNvSpPr/>
            <p:nvPr/>
          </p:nvSpPr>
          <p:spPr>
            <a:xfrm>
              <a:off x="5035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0" name="lines"/>
            <p:cNvSpPr/>
            <p:nvPr/>
          </p:nvSpPr>
          <p:spPr>
            <a:xfrm>
              <a:off x="4579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1" name="lines"/>
            <p:cNvSpPr/>
            <p:nvPr/>
          </p:nvSpPr>
          <p:spPr>
            <a:xfrm>
              <a:off x="4456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2" name="lines"/>
            <p:cNvSpPr/>
            <p:nvPr/>
          </p:nvSpPr>
          <p:spPr>
            <a:xfrm>
              <a:off x="7771599" y="313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3" name="lines"/>
            <p:cNvSpPr/>
            <p:nvPr/>
          </p:nvSpPr>
          <p:spPr>
            <a:xfrm>
              <a:off x="7315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4" name="lines"/>
            <p:cNvSpPr/>
            <p:nvPr/>
          </p:nvSpPr>
          <p:spPr>
            <a:xfrm>
              <a:off x="6859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5" name="lines"/>
            <p:cNvSpPr/>
            <p:nvPr/>
          </p:nvSpPr>
          <p:spPr>
            <a:xfrm>
              <a:off x="6403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6" name="lines"/>
            <p:cNvSpPr/>
            <p:nvPr/>
          </p:nvSpPr>
          <p:spPr>
            <a:xfrm>
              <a:off x="5947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7" name="lines"/>
            <p:cNvSpPr/>
            <p:nvPr/>
          </p:nvSpPr>
          <p:spPr>
            <a:xfrm>
              <a:off x="5491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8" name="lines"/>
            <p:cNvSpPr/>
            <p:nvPr/>
          </p:nvSpPr>
          <p:spPr>
            <a:xfrm>
              <a:off x="5035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79" name="lines"/>
            <p:cNvSpPr/>
            <p:nvPr/>
          </p:nvSpPr>
          <p:spPr>
            <a:xfrm>
              <a:off x="4912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0" name="lines"/>
            <p:cNvSpPr/>
            <p:nvPr/>
          </p:nvSpPr>
          <p:spPr>
            <a:xfrm>
              <a:off x="7771599" y="358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1" name="lines"/>
            <p:cNvSpPr/>
            <p:nvPr/>
          </p:nvSpPr>
          <p:spPr>
            <a:xfrm>
              <a:off x="7315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2" name="lines"/>
            <p:cNvSpPr/>
            <p:nvPr/>
          </p:nvSpPr>
          <p:spPr>
            <a:xfrm>
              <a:off x="6859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3" name="lines"/>
            <p:cNvSpPr/>
            <p:nvPr/>
          </p:nvSpPr>
          <p:spPr>
            <a:xfrm>
              <a:off x="6403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4" name="lines"/>
            <p:cNvSpPr/>
            <p:nvPr/>
          </p:nvSpPr>
          <p:spPr>
            <a:xfrm>
              <a:off x="5947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5" name="lines"/>
            <p:cNvSpPr/>
            <p:nvPr/>
          </p:nvSpPr>
          <p:spPr>
            <a:xfrm>
              <a:off x="5491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6" name="lines"/>
            <p:cNvSpPr/>
            <p:nvPr/>
          </p:nvSpPr>
          <p:spPr>
            <a:xfrm>
              <a:off x="5368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7" name="lines"/>
            <p:cNvSpPr/>
            <p:nvPr/>
          </p:nvSpPr>
          <p:spPr>
            <a:xfrm>
              <a:off x="7771599" y="4043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8" name="lines"/>
            <p:cNvSpPr/>
            <p:nvPr/>
          </p:nvSpPr>
          <p:spPr>
            <a:xfrm>
              <a:off x="7315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89" name="lines"/>
            <p:cNvSpPr/>
            <p:nvPr/>
          </p:nvSpPr>
          <p:spPr>
            <a:xfrm>
              <a:off x="6859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0" name="lines"/>
            <p:cNvSpPr/>
            <p:nvPr/>
          </p:nvSpPr>
          <p:spPr>
            <a:xfrm>
              <a:off x="6403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1" name="lines"/>
            <p:cNvSpPr/>
            <p:nvPr/>
          </p:nvSpPr>
          <p:spPr>
            <a:xfrm>
              <a:off x="5947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2" name="lines"/>
            <p:cNvSpPr/>
            <p:nvPr/>
          </p:nvSpPr>
          <p:spPr>
            <a:xfrm>
              <a:off x="5824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3" name="lines"/>
            <p:cNvSpPr/>
            <p:nvPr/>
          </p:nvSpPr>
          <p:spPr>
            <a:xfrm>
              <a:off x="7771599" y="4499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4" name="lines"/>
            <p:cNvSpPr/>
            <p:nvPr/>
          </p:nvSpPr>
          <p:spPr>
            <a:xfrm>
              <a:off x="7315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5" name="lines"/>
            <p:cNvSpPr/>
            <p:nvPr/>
          </p:nvSpPr>
          <p:spPr>
            <a:xfrm>
              <a:off x="6859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6" name="lines"/>
            <p:cNvSpPr/>
            <p:nvPr/>
          </p:nvSpPr>
          <p:spPr>
            <a:xfrm>
              <a:off x="6403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7" name="lines"/>
            <p:cNvSpPr/>
            <p:nvPr/>
          </p:nvSpPr>
          <p:spPr>
            <a:xfrm>
              <a:off x="6280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8" name="lines"/>
            <p:cNvSpPr/>
            <p:nvPr/>
          </p:nvSpPr>
          <p:spPr>
            <a:xfrm>
              <a:off x="7771599" y="4955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499" name="lines"/>
            <p:cNvSpPr/>
            <p:nvPr/>
          </p:nvSpPr>
          <p:spPr>
            <a:xfrm>
              <a:off x="7315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0" name="lines"/>
            <p:cNvSpPr/>
            <p:nvPr/>
          </p:nvSpPr>
          <p:spPr>
            <a:xfrm>
              <a:off x="6859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1" name="lines"/>
            <p:cNvSpPr/>
            <p:nvPr/>
          </p:nvSpPr>
          <p:spPr>
            <a:xfrm>
              <a:off x="6736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2" name="lines"/>
            <p:cNvSpPr/>
            <p:nvPr/>
          </p:nvSpPr>
          <p:spPr>
            <a:xfrm>
              <a:off x="7771599" y="5411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3" name="lines"/>
            <p:cNvSpPr/>
            <p:nvPr/>
          </p:nvSpPr>
          <p:spPr>
            <a:xfrm>
              <a:off x="7315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4" name="lines"/>
            <p:cNvSpPr/>
            <p:nvPr/>
          </p:nvSpPr>
          <p:spPr>
            <a:xfrm>
              <a:off x="7192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5" name="lines"/>
            <p:cNvSpPr/>
            <p:nvPr/>
          </p:nvSpPr>
          <p:spPr>
            <a:xfrm>
              <a:off x="7771599" y="5867987"/>
              <a:ext cx="456000" cy="456000"/>
            </a:xfrm>
            <a:custGeom>
              <a:pathLst>
                <a:path w="456000" h="456000">
                  <a:moveTo>
                    <a:pt x="456000" y="0"/>
                  </a:moveTo>
                  <a:lnTo>
                    <a:pt x="0" y="456000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6" name="lines"/>
            <p:cNvSpPr/>
            <p:nvPr/>
          </p:nvSpPr>
          <p:spPr>
            <a:xfrm>
              <a:off x="7648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  <p:sp>
          <p:nvSpPr>
            <p:cNvPr id="507" name="lines"/>
            <p:cNvSpPr/>
            <p:nvPr/>
          </p:nvSpPr>
          <p:spPr>
            <a:xfrm>
              <a:off x="8104776" y="6323987"/>
              <a:ext cx="122823" cy="122823"/>
            </a:xfrm>
            <a:custGeom>
              <a:pathLst>
                <a:path w="122823" h="122823">
                  <a:moveTo>
                    <a:pt x="122823" y="0"/>
                  </a:moveTo>
                  <a:lnTo>
                    <a:pt x="0" y="122823"/>
                  </a:lnTo>
                  <a:close/>
                </a:path>
              </a:pathLst>
            </a:custGeom>
            <a:noFill/>
            <a:ln w="7600" cap="flat">
              <a:solidFill>
                <a:srgbClr val="26FF3C">
                  <a:alpha val="38000"/>
                </a:srgbClr>
              </a:solidFill>
              <a:bevel/>
            </a:ln>
          </p:spPr>
        </p:sp>
      </p:grp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0</PresentationFormat>
  <Paragraphs>0</Paragraphs>
  <Slides>1</Slides>
  <Notes>0</Notes>
  <HiddenSlides>0</HiddenSlides>
  <MMClips>0</MMClips>
  <ScaleCrop>false</ScaleCrop>
  <HeadingPairs>
    <vt:vector size="4" baseType="variant">
      <vt:variant>
        <vt:lpstr>Topic</vt:lpstr>
      </vt:variant>
      <vt:variant>
        <vt:i4>1</vt:i4>
      </vt:variant>
      <vt:variant>
        <vt:lpstr>Slide Title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Gene</dc:creator>
  <cp:lastModifiedBy>Gene</cp:lastModifiedBy>
  <cp:revision>1</cp:revision>
  <dcterms:created xsi:type="dcterms:W3CDTF">2014-03-20T01:28:16Z</dcterms:created>
  <dcterms:modified xsi:type="dcterms:W3CDTF">2014-03-20T01:28:16Z</dcterms:modified>
</cp:coreProperties>
</file>